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AB9C0-457B-4A6D-AF8A-38ACE2B5E9ED}" v="89" dt="2026-01-14T17:01:33.199"/>
    <p1510:client id="{76D214FE-B758-5AD8-A37E-335F7EDABBAE}" v="2" dt="2026-01-14T12:43:25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Juen" userId="S::patrick.juen@josefinum.at::40c1f545-29f9-4e0f-a1f9-9bfa0cb803c0" providerId="AD" clId="Web-{76D214FE-B758-5AD8-A37E-335F7EDABBAE}"/>
    <pc:docChg chg="sldOrd">
      <pc:chgData name="Patrick Juen" userId="S::patrick.juen@josefinum.at::40c1f545-29f9-4e0f-a1f9-9bfa0cb803c0" providerId="AD" clId="Web-{76D214FE-B758-5AD8-A37E-335F7EDABBAE}" dt="2026-01-14T12:43:25.037" v="1"/>
      <pc:docMkLst>
        <pc:docMk/>
      </pc:docMkLst>
      <pc:sldChg chg="ord">
        <pc:chgData name="Patrick Juen" userId="S::patrick.juen@josefinum.at::40c1f545-29f9-4e0f-a1f9-9bfa0cb803c0" providerId="AD" clId="Web-{76D214FE-B758-5AD8-A37E-335F7EDABBAE}" dt="2026-01-14T12:43:25.037" v="1"/>
        <pc:sldMkLst>
          <pc:docMk/>
          <pc:sldMk cId="1998446085" sldId="256"/>
        </pc:sldMkLst>
      </pc:sldChg>
    </pc:docChg>
  </pc:docChgLst>
  <pc:docChgLst>
    <pc:chgData name="Patrick Juen" userId="40c1f545-29f9-4e0f-a1f9-9bfa0cb803c0" providerId="ADAL" clId="{A47948E9-65FC-43EE-B5F2-B6F1CF58E4E0}"/>
    <pc:docChg chg="undo custSel addSld modSld">
      <pc:chgData name="Patrick Juen" userId="40c1f545-29f9-4e0f-a1f9-9bfa0cb803c0" providerId="ADAL" clId="{A47948E9-65FC-43EE-B5F2-B6F1CF58E4E0}" dt="2026-01-14T17:01:33.199" v="99" actId="26606"/>
      <pc:docMkLst>
        <pc:docMk/>
      </pc:docMkLst>
      <pc:sldChg chg="modNotesTx">
        <pc:chgData name="Patrick Juen" userId="40c1f545-29f9-4e0f-a1f9-9bfa0cb803c0" providerId="ADAL" clId="{A47948E9-65FC-43EE-B5F2-B6F1CF58E4E0}" dt="2026-01-14T02:17:09.895" v="11"/>
        <pc:sldMkLst>
          <pc:docMk/>
          <pc:sldMk cId="268435326" sldId="257"/>
        </pc:sldMkLst>
      </pc:sldChg>
      <pc:sldChg chg="modNotesTx">
        <pc:chgData name="Patrick Juen" userId="40c1f545-29f9-4e0f-a1f9-9bfa0cb803c0" providerId="ADAL" clId="{A47948E9-65FC-43EE-B5F2-B6F1CF58E4E0}" dt="2026-01-14T02:18:45.596" v="12"/>
        <pc:sldMkLst>
          <pc:docMk/>
          <pc:sldMk cId="1173283368" sldId="258"/>
        </pc:sldMkLst>
      </pc:sldChg>
      <pc:sldChg chg="modNotesTx">
        <pc:chgData name="Patrick Juen" userId="40c1f545-29f9-4e0f-a1f9-9bfa0cb803c0" providerId="ADAL" clId="{A47948E9-65FC-43EE-B5F2-B6F1CF58E4E0}" dt="2026-01-14T02:19:07.633" v="13"/>
        <pc:sldMkLst>
          <pc:docMk/>
          <pc:sldMk cId="28592253" sldId="259"/>
        </pc:sldMkLst>
      </pc:sldChg>
      <pc:sldChg chg="modNotesTx">
        <pc:chgData name="Patrick Juen" userId="40c1f545-29f9-4e0f-a1f9-9bfa0cb803c0" providerId="ADAL" clId="{A47948E9-65FC-43EE-B5F2-B6F1CF58E4E0}" dt="2026-01-14T02:19:27.602" v="14"/>
        <pc:sldMkLst>
          <pc:docMk/>
          <pc:sldMk cId="4067075443" sldId="260"/>
        </pc:sldMkLst>
      </pc:sldChg>
      <pc:sldChg chg="modNotesTx">
        <pc:chgData name="Patrick Juen" userId="40c1f545-29f9-4e0f-a1f9-9bfa0cb803c0" providerId="ADAL" clId="{A47948E9-65FC-43EE-B5F2-B6F1CF58E4E0}" dt="2026-01-14T02:20:00.813" v="15"/>
        <pc:sldMkLst>
          <pc:docMk/>
          <pc:sldMk cId="831044097" sldId="261"/>
        </pc:sldMkLst>
      </pc:sldChg>
      <pc:sldChg chg="modNotesTx">
        <pc:chgData name="Patrick Juen" userId="40c1f545-29f9-4e0f-a1f9-9bfa0cb803c0" providerId="ADAL" clId="{A47948E9-65FC-43EE-B5F2-B6F1CF58E4E0}" dt="2026-01-14T02:20:42.847" v="18"/>
        <pc:sldMkLst>
          <pc:docMk/>
          <pc:sldMk cId="182393421" sldId="262"/>
        </pc:sldMkLst>
      </pc:sldChg>
      <pc:sldChg chg="addSp modSp mod modAnim">
        <pc:chgData name="Patrick Juen" userId="40c1f545-29f9-4e0f-a1f9-9bfa0cb803c0" providerId="ADAL" clId="{A47948E9-65FC-43EE-B5F2-B6F1CF58E4E0}" dt="2026-01-14T16:48:46.500" v="96" actId="1076"/>
        <pc:sldMkLst>
          <pc:docMk/>
          <pc:sldMk cId="3513812626" sldId="263"/>
        </pc:sldMkLst>
        <pc:picChg chg="add mod">
          <ac:chgData name="Patrick Juen" userId="40c1f545-29f9-4e0f-a1f9-9bfa0cb803c0" providerId="ADAL" clId="{A47948E9-65FC-43EE-B5F2-B6F1CF58E4E0}" dt="2026-01-14T16:41:11.509" v="33" actId="1076"/>
          <ac:picMkLst>
            <pc:docMk/>
            <pc:sldMk cId="3513812626" sldId="263"/>
            <ac:picMk id="3" creationId="{4626CC3D-D16C-3985-B393-706742A5CE8F}"/>
          </ac:picMkLst>
        </pc:picChg>
        <pc:picChg chg="add mod">
          <ac:chgData name="Patrick Juen" userId="40c1f545-29f9-4e0f-a1f9-9bfa0cb803c0" providerId="ADAL" clId="{A47948E9-65FC-43EE-B5F2-B6F1CF58E4E0}" dt="2026-01-14T16:43:44.403" v="48" actId="1076"/>
          <ac:picMkLst>
            <pc:docMk/>
            <pc:sldMk cId="3513812626" sldId="263"/>
            <ac:picMk id="4" creationId="{9CC091B3-06B2-19B1-7FF9-575E21730A85}"/>
          </ac:picMkLst>
        </pc:picChg>
        <pc:picChg chg="add mod">
          <ac:chgData name="Patrick Juen" userId="40c1f545-29f9-4e0f-a1f9-9bfa0cb803c0" providerId="ADAL" clId="{A47948E9-65FC-43EE-B5F2-B6F1CF58E4E0}" dt="2026-01-14T16:48:36.255" v="94" actId="1076"/>
          <ac:picMkLst>
            <pc:docMk/>
            <pc:sldMk cId="3513812626" sldId="263"/>
            <ac:picMk id="6" creationId="{55D36390-60AB-77E0-CA3C-F4EF090D45EB}"/>
          </ac:picMkLst>
        </pc:picChg>
        <pc:picChg chg="add mod">
          <ac:chgData name="Patrick Juen" userId="40c1f545-29f9-4e0f-a1f9-9bfa0cb803c0" providerId="ADAL" clId="{A47948E9-65FC-43EE-B5F2-B6F1CF58E4E0}" dt="2026-01-14T16:46:47.698" v="77" actId="1076"/>
          <ac:picMkLst>
            <pc:docMk/>
            <pc:sldMk cId="3513812626" sldId="263"/>
            <ac:picMk id="7" creationId="{502FDDE3-3C17-6F39-F434-7B4FB5EEDB67}"/>
          </ac:picMkLst>
        </pc:picChg>
        <pc:picChg chg="add mod">
          <ac:chgData name="Patrick Juen" userId="40c1f545-29f9-4e0f-a1f9-9bfa0cb803c0" providerId="ADAL" clId="{A47948E9-65FC-43EE-B5F2-B6F1CF58E4E0}" dt="2026-01-14T16:48:27.758" v="87" actId="1076"/>
          <ac:picMkLst>
            <pc:docMk/>
            <pc:sldMk cId="3513812626" sldId="263"/>
            <ac:picMk id="8" creationId="{DB38ACE5-5D1A-CB9C-87AA-4649F7D3E8B5}"/>
          </ac:picMkLst>
        </pc:picChg>
        <pc:picChg chg="add mod">
          <ac:chgData name="Patrick Juen" userId="40c1f545-29f9-4e0f-a1f9-9bfa0cb803c0" providerId="ADAL" clId="{A47948E9-65FC-43EE-B5F2-B6F1CF58E4E0}" dt="2026-01-14T16:47:55.730" v="81" actId="1076"/>
          <ac:picMkLst>
            <pc:docMk/>
            <pc:sldMk cId="3513812626" sldId="263"/>
            <ac:picMk id="10" creationId="{7C837DB2-41EE-F1E6-D695-74B93E8BB294}"/>
          </ac:picMkLst>
        </pc:picChg>
        <pc:picChg chg="add mod">
          <ac:chgData name="Patrick Juen" userId="40c1f545-29f9-4e0f-a1f9-9bfa0cb803c0" providerId="ADAL" clId="{A47948E9-65FC-43EE-B5F2-B6F1CF58E4E0}" dt="2026-01-14T16:48:46.500" v="96" actId="1076"/>
          <ac:picMkLst>
            <pc:docMk/>
            <pc:sldMk cId="3513812626" sldId="263"/>
            <ac:picMk id="14" creationId="{BE997565-6955-C3A1-97A1-D6B0AE1C331A}"/>
          </ac:picMkLst>
        </pc:picChg>
      </pc:sldChg>
      <pc:sldChg chg="addSp delSp modSp mod">
        <pc:chgData name="Patrick Juen" userId="40c1f545-29f9-4e0f-a1f9-9bfa0cb803c0" providerId="ADAL" clId="{A47948E9-65FC-43EE-B5F2-B6F1CF58E4E0}" dt="2026-01-14T02:16:18.920" v="10" actId="13782"/>
        <pc:sldMkLst>
          <pc:docMk/>
          <pc:sldMk cId="2753202819" sldId="267"/>
        </pc:sldMkLst>
        <pc:spChg chg="del">
          <ac:chgData name="Patrick Juen" userId="40c1f545-29f9-4e0f-a1f9-9bfa0cb803c0" providerId="ADAL" clId="{A47948E9-65FC-43EE-B5F2-B6F1CF58E4E0}" dt="2026-01-14T02:12:49.347" v="0" actId="26606"/>
          <ac:spMkLst>
            <pc:docMk/>
            <pc:sldMk cId="2753202819" sldId="267"/>
            <ac:spMk id="48" creationId="{BACC6370-2D7E-4714-9D71-7542949D7D5D}"/>
          </ac:spMkLst>
        </pc:spChg>
        <pc:spChg chg="del">
          <ac:chgData name="Patrick Juen" userId="40c1f545-29f9-4e0f-a1f9-9bfa0cb803c0" providerId="ADAL" clId="{A47948E9-65FC-43EE-B5F2-B6F1CF58E4E0}" dt="2026-01-14T02:12:49.347" v="0" actId="26606"/>
          <ac:spMkLst>
            <pc:docMk/>
            <pc:sldMk cId="2753202819" sldId="267"/>
            <ac:spMk id="50" creationId="{F68B3F68-107C-434F-AA38-110D5EA91B85}"/>
          </ac:spMkLst>
        </pc:spChg>
        <pc:spChg chg="del">
          <ac:chgData name="Patrick Juen" userId="40c1f545-29f9-4e0f-a1f9-9bfa0cb803c0" providerId="ADAL" clId="{A47948E9-65FC-43EE-B5F2-B6F1CF58E4E0}" dt="2026-01-14T02:12:49.347" v="0" actId="26606"/>
          <ac:spMkLst>
            <pc:docMk/>
            <pc:sldMk cId="2753202819" sldId="267"/>
            <ac:spMk id="52" creationId="{AAD0DBB9-1A4B-4391-81D4-CB19F9AB918A}"/>
          </ac:spMkLst>
        </pc:spChg>
        <pc:spChg chg="del">
          <ac:chgData name="Patrick Juen" userId="40c1f545-29f9-4e0f-a1f9-9bfa0cb803c0" providerId="ADAL" clId="{A47948E9-65FC-43EE-B5F2-B6F1CF58E4E0}" dt="2026-01-14T02:12:49.347" v="0" actId="26606"/>
          <ac:spMkLst>
            <pc:docMk/>
            <pc:sldMk cId="2753202819" sldId="267"/>
            <ac:spMk id="54" creationId="{063BBA22-50EA-4C4D-BE05-F1CE4E63AA56}"/>
          </ac:spMkLst>
        </pc:spChg>
        <pc:spChg chg="add del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59" creationId="{BACC6370-2D7E-4714-9D71-7542949D7D5D}"/>
          </ac:spMkLst>
        </pc:spChg>
        <pc:spChg chg="add del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61" creationId="{F68B3F68-107C-434F-AA38-110D5EA91B85}"/>
          </ac:spMkLst>
        </pc:spChg>
        <pc:spChg chg="add del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63" creationId="{AAD0DBB9-1A4B-4391-81D4-CB19F9AB918A}"/>
          </ac:spMkLst>
        </pc:spChg>
        <pc:spChg chg="add del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65" creationId="{063BBA22-50EA-4C4D-BE05-F1CE4E63AA56}"/>
          </ac:spMkLst>
        </pc:spChg>
        <pc:spChg chg="add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70" creationId="{BACC6370-2D7E-4714-9D71-7542949D7D5D}"/>
          </ac:spMkLst>
        </pc:spChg>
        <pc:spChg chg="add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72" creationId="{F68B3F68-107C-434F-AA38-110D5EA91B85}"/>
          </ac:spMkLst>
        </pc:spChg>
        <pc:spChg chg="add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74" creationId="{AAD0DBB9-1A4B-4391-81D4-CB19F9AB918A}"/>
          </ac:spMkLst>
        </pc:spChg>
        <pc:spChg chg="add">
          <ac:chgData name="Patrick Juen" userId="40c1f545-29f9-4e0f-a1f9-9bfa0cb803c0" providerId="ADAL" clId="{A47948E9-65FC-43EE-B5F2-B6F1CF58E4E0}" dt="2026-01-14T02:13:36.470" v="9" actId="26606"/>
          <ac:spMkLst>
            <pc:docMk/>
            <pc:sldMk cId="2753202819" sldId="267"/>
            <ac:spMk id="76" creationId="{063BBA22-50EA-4C4D-BE05-F1CE4E63AA56}"/>
          </ac:spMkLst>
        </pc:spChg>
        <pc:graphicFrameChg chg="mod modGraphic">
          <ac:chgData name="Patrick Juen" userId="40c1f545-29f9-4e0f-a1f9-9bfa0cb803c0" providerId="ADAL" clId="{A47948E9-65FC-43EE-B5F2-B6F1CF58E4E0}" dt="2026-01-14T02:16:18.920" v="10" actId="13782"/>
          <ac:graphicFrameMkLst>
            <pc:docMk/>
            <pc:sldMk cId="2753202819" sldId="267"/>
            <ac:graphicFrameMk id="21" creationId="{F5A720CF-0A7C-435B-70A8-D67D0EA17F3F}"/>
          </ac:graphicFrameMkLst>
        </pc:graphicFrameChg>
      </pc:sldChg>
      <pc:sldChg chg="addSp delSp modSp new mod setBg">
        <pc:chgData name="Patrick Juen" userId="40c1f545-29f9-4e0f-a1f9-9bfa0cb803c0" providerId="ADAL" clId="{A47948E9-65FC-43EE-B5F2-B6F1CF58E4E0}" dt="2026-01-14T17:01:33.199" v="99" actId="26606"/>
        <pc:sldMkLst>
          <pc:docMk/>
          <pc:sldMk cId="319364167" sldId="271"/>
        </pc:sldMkLst>
        <pc:spChg chg="del">
          <ac:chgData name="Patrick Juen" userId="40c1f545-29f9-4e0f-a1f9-9bfa0cb803c0" providerId="ADAL" clId="{A47948E9-65FC-43EE-B5F2-B6F1CF58E4E0}" dt="2026-01-14T17:01:33.199" v="99" actId="26606"/>
          <ac:spMkLst>
            <pc:docMk/>
            <pc:sldMk cId="319364167" sldId="271"/>
            <ac:spMk id="2" creationId="{20D8CD80-0679-D116-6704-1B39126955D2}"/>
          </ac:spMkLst>
        </pc:spChg>
        <pc:spChg chg="del">
          <ac:chgData name="Patrick Juen" userId="40c1f545-29f9-4e0f-a1f9-9bfa0cb803c0" providerId="ADAL" clId="{A47948E9-65FC-43EE-B5F2-B6F1CF58E4E0}" dt="2026-01-14T17:01:28.943" v="98"/>
          <ac:spMkLst>
            <pc:docMk/>
            <pc:sldMk cId="319364167" sldId="271"/>
            <ac:spMk id="3" creationId="{F43360E4-DA39-C3E1-0FC4-669A6059A3C4}"/>
          </ac:spMkLst>
        </pc:spChg>
        <pc:spChg chg="add">
          <ac:chgData name="Patrick Juen" userId="40c1f545-29f9-4e0f-a1f9-9bfa0cb803c0" providerId="ADAL" clId="{A47948E9-65FC-43EE-B5F2-B6F1CF58E4E0}" dt="2026-01-14T17:01:33.199" v="99" actId="26606"/>
          <ac:spMkLst>
            <pc:docMk/>
            <pc:sldMk cId="319364167" sldId="271"/>
            <ac:spMk id="9" creationId="{11B2B030-4738-4359-9E46-144B7C8BFF8B}"/>
          </ac:spMkLst>
        </pc:spChg>
        <pc:spChg chg="add">
          <ac:chgData name="Patrick Juen" userId="40c1f545-29f9-4e0f-a1f9-9bfa0cb803c0" providerId="ADAL" clId="{A47948E9-65FC-43EE-B5F2-B6F1CF58E4E0}" dt="2026-01-14T17:01:33.199" v="99" actId="26606"/>
          <ac:spMkLst>
            <pc:docMk/>
            <pc:sldMk cId="319364167" sldId="271"/>
            <ac:spMk id="11" creationId="{E722B2DD-E14D-4972-9D98-5D6E61B1B2D2}"/>
          </ac:spMkLst>
        </pc:spChg>
        <pc:picChg chg="add mod">
          <ac:chgData name="Patrick Juen" userId="40c1f545-29f9-4e0f-a1f9-9bfa0cb803c0" providerId="ADAL" clId="{A47948E9-65FC-43EE-B5F2-B6F1CF58E4E0}" dt="2026-01-14T17:01:33.199" v="99" actId="26606"/>
          <ac:picMkLst>
            <pc:docMk/>
            <pc:sldMk cId="319364167" sldId="271"/>
            <ac:picMk id="4" creationId="{CF07B6D9-4E88-D824-8C87-AD9E8D57A33F}"/>
          </ac:picMkLst>
        </pc:picChg>
      </pc:sldChg>
    </pc:docChg>
  </pc:docChgLst>
</pc:chgInfo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87A50-47CC-4181-A71C-549BCBECD093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98A50EB-FAC1-49DF-BB90-D0BFD402B52D}">
      <dgm:prSet/>
      <dgm:spPr/>
      <dgm:t>
        <a:bodyPr/>
        <a:lstStyle/>
        <a:p>
          <a:r>
            <a:rPr lang="de-DE"/>
            <a:t>Kinderrechte als Haltung</a:t>
          </a:r>
          <a:endParaRPr lang="en-US"/>
        </a:p>
      </dgm:t>
    </dgm:pt>
    <dgm:pt modelId="{3B253317-F550-4F2A-A4F7-41596A147C8F}" type="parTrans" cxnId="{C17CAD24-7FFB-4A13-AF1E-34E650735AE4}">
      <dgm:prSet/>
      <dgm:spPr/>
      <dgm:t>
        <a:bodyPr/>
        <a:lstStyle/>
        <a:p>
          <a:endParaRPr lang="en-US"/>
        </a:p>
      </dgm:t>
    </dgm:pt>
    <dgm:pt modelId="{9D18FAEC-6A91-4A2C-B958-4101EC519DC6}" type="sibTrans" cxnId="{C17CAD24-7FFB-4A13-AF1E-34E650735AE4}">
      <dgm:prSet/>
      <dgm:spPr/>
      <dgm:t>
        <a:bodyPr/>
        <a:lstStyle/>
        <a:p>
          <a:endParaRPr lang="en-US"/>
        </a:p>
      </dgm:t>
    </dgm:pt>
    <dgm:pt modelId="{204E2236-FD40-4AC3-8C68-4AC72545C75E}">
      <dgm:prSet/>
      <dgm:spPr/>
      <dgm:t>
        <a:bodyPr/>
        <a:lstStyle/>
        <a:p>
          <a:r>
            <a:rPr lang="de-DE"/>
            <a:t>Schule als Lebensraum</a:t>
          </a:r>
          <a:endParaRPr lang="en-US"/>
        </a:p>
      </dgm:t>
    </dgm:pt>
    <dgm:pt modelId="{7D8DEB2F-8C3C-4B3A-8070-C1B038DAA180}" type="parTrans" cxnId="{75252858-61A4-4CD6-ACB8-043A4A62F447}">
      <dgm:prSet/>
      <dgm:spPr/>
      <dgm:t>
        <a:bodyPr/>
        <a:lstStyle/>
        <a:p>
          <a:endParaRPr lang="en-US"/>
        </a:p>
      </dgm:t>
    </dgm:pt>
    <dgm:pt modelId="{4D28C2D6-0005-4296-BD33-82AD1B6B788E}" type="sibTrans" cxnId="{75252858-61A4-4CD6-ACB8-043A4A62F447}">
      <dgm:prSet/>
      <dgm:spPr/>
      <dgm:t>
        <a:bodyPr/>
        <a:lstStyle/>
        <a:p>
          <a:endParaRPr lang="en-US"/>
        </a:p>
      </dgm:t>
    </dgm:pt>
    <dgm:pt modelId="{CD78DDCC-66AF-4644-A25F-3829203835B2}">
      <dgm:prSet/>
      <dgm:spPr/>
      <dgm:t>
        <a:bodyPr/>
        <a:lstStyle/>
        <a:p>
          <a:r>
            <a:rPr lang="de-DE"/>
            <a:t>Alltagstauglichkeit als Maßstab</a:t>
          </a:r>
          <a:endParaRPr lang="en-US"/>
        </a:p>
      </dgm:t>
    </dgm:pt>
    <dgm:pt modelId="{78DC4779-FF7C-408F-97AA-FC2001263410}" type="parTrans" cxnId="{67EBEA57-BF09-4955-A945-65821A407F6C}">
      <dgm:prSet/>
      <dgm:spPr/>
      <dgm:t>
        <a:bodyPr/>
        <a:lstStyle/>
        <a:p>
          <a:endParaRPr lang="en-US"/>
        </a:p>
      </dgm:t>
    </dgm:pt>
    <dgm:pt modelId="{FA31801B-9FAC-4B0A-82E0-0153A7688880}" type="sibTrans" cxnId="{67EBEA57-BF09-4955-A945-65821A407F6C}">
      <dgm:prSet/>
      <dgm:spPr/>
      <dgm:t>
        <a:bodyPr/>
        <a:lstStyle/>
        <a:p>
          <a:endParaRPr lang="en-US"/>
        </a:p>
      </dgm:t>
    </dgm:pt>
    <dgm:pt modelId="{9D096C91-7B55-446E-B0A7-25DD43D091DB}" type="pres">
      <dgm:prSet presAssocID="{37487A50-47CC-4181-A71C-549BCBECD093}" presName="linear" presStyleCnt="0">
        <dgm:presLayoutVars>
          <dgm:dir/>
          <dgm:animLvl val="lvl"/>
          <dgm:resizeHandles val="exact"/>
        </dgm:presLayoutVars>
      </dgm:prSet>
      <dgm:spPr/>
    </dgm:pt>
    <dgm:pt modelId="{7B0DE80C-5224-4790-A50B-077315821037}" type="pres">
      <dgm:prSet presAssocID="{098A50EB-FAC1-49DF-BB90-D0BFD402B52D}" presName="parentLin" presStyleCnt="0"/>
      <dgm:spPr/>
    </dgm:pt>
    <dgm:pt modelId="{7390A0C6-B02E-423E-967A-548F0CF0A37C}" type="pres">
      <dgm:prSet presAssocID="{098A50EB-FAC1-49DF-BB90-D0BFD402B52D}" presName="parentLeftMargin" presStyleLbl="node1" presStyleIdx="0" presStyleCnt="3"/>
      <dgm:spPr/>
    </dgm:pt>
    <dgm:pt modelId="{BEF00720-B429-4CE2-B3DF-C83DE51FE95B}" type="pres">
      <dgm:prSet presAssocID="{098A50EB-FAC1-49DF-BB90-D0BFD402B5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860A63-D501-4848-B1AA-8163CFE4F583}" type="pres">
      <dgm:prSet presAssocID="{098A50EB-FAC1-49DF-BB90-D0BFD402B52D}" presName="negativeSpace" presStyleCnt="0"/>
      <dgm:spPr/>
    </dgm:pt>
    <dgm:pt modelId="{F9CFD036-F11A-47FB-BC27-62DDF4052F21}" type="pres">
      <dgm:prSet presAssocID="{098A50EB-FAC1-49DF-BB90-D0BFD402B52D}" presName="childText" presStyleLbl="conFgAcc1" presStyleIdx="0" presStyleCnt="3">
        <dgm:presLayoutVars>
          <dgm:bulletEnabled val="1"/>
        </dgm:presLayoutVars>
      </dgm:prSet>
      <dgm:spPr/>
    </dgm:pt>
    <dgm:pt modelId="{70F2F120-9428-4C18-9042-57593BF9E75D}" type="pres">
      <dgm:prSet presAssocID="{9D18FAEC-6A91-4A2C-B958-4101EC519DC6}" presName="spaceBetweenRectangles" presStyleCnt="0"/>
      <dgm:spPr/>
    </dgm:pt>
    <dgm:pt modelId="{5D1D716C-7B63-4ECD-8C9D-98A1727D8296}" type="pres">
      <dgm:prSet presAssocID="{204E2236-FD40-4AC3-8C68-4AC72545C75E}" presName="parentLin" presStyleCnt="0"/>
      <dgm:spPr/>
    </dgm:pt>
    <dgm:pt modelId="{EF76EDA7-55C1-4FFA-A416-33A224162EDA}" type="pres">
      <dgm:prSet presAssocID="{204E2236-FD40-4AC3-8C68-4AC72545C75E}" presName="parentLeftMargin" presStyleLbl="node1" presStyleIdx="0" presStyleCnt="3"/>
      <dgm:spPr/>
    </dgm:pt>
    <dgm:pt modelId="{36EAC2C3-DD23-4325-87EB-8A53043B0995}" type="pres">
      <dgm:prSet presAssocID="{204E2236-FD40-4AC3-8C68-4AC72545C7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8B9141-CD84-4DA9-B825-2CED2DCBF477}" type="pres">
      <dgm:prSet presAssocID="{204E2236-FD40-4AC3-8C68-4AC72545C75E}" presName="negativeSpace" presStyleCnt="0"/>
      <dgm:spPr/>
    </dgm:pt>
    <dgm:pt modelId="{DEFF9CDF-7F28-4C07-803F-E6A3E4073903}" type="pres">
      <dgm:prSet presAssocID="{204E2236-FD40-4AC3-8C68-4AC72545C75E}" presName="childText" presStyleLbl="conFgAcc1" presStyleIdx="1" presStyleCnt="3">
        <dgm:presLayoutVars>
          <dgm:bulletEnabled val="1"/>
        </dgm:presLayoutVars>
      </dgm:prSet>
      <dgm:spPr/>
    </dgm:pt>
    <dgm:pt modelId="{3F9412AF-6F28-44F8-B46F-C78A2021B5F7}" type="pres">
      <dgm:prSet presAssocID="{4D28C2D6-0005-4296-BD33-82AD1B6B788E}" presName="spaceBetweenRectangles" presStyleCnt="0"/>
      <dgm:spPr/>
    </dgm:pt>
    <dgm:pt modelId="{76B8C2D4-F410-4192-AFFB-2D8BE8BE9575}" type="pres">
      <dgm:prSet presAssocID="{CD78DDCC-66AF-4644-A25F-3829203835B2}" presName="parentLin" presStyleCnt="0"/>
      <dgm:spPr/>
    </dgm:pt>
    <dgm:pt modelId="{B3A4FECF-0B95-456A-A41F-B8A38266E267}" type="pres">
      <dgm:prSet presAssocID="{CD78DDCC-66AF-4644-A25F-3829203835B2}" presName="parentLeftMargin" presStyleLbl="node1" presStyleIdx="1" presStyleCnt="3"/>
      <dgm:spPr/>
    </dgm:pt>
    <dgm:pt modelId="{BD1CA811-D8F2-4E4E-B493-FBF803B1EE8D}" type="pres">
      <dgm:prSet presAssocID="{CD78DDCC-66AF-4644-A25F-3829203835B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B1F1411-CBB5-4B46-9E23-07E6DEF0F4AE}" type="pres">
      <dgm:prSet presAssocID="{CD78DDCC-66AF-4644-A25F-3829203835B2}" presName="negativeSpace" presStyleCnt="0"/>
      <dgm:spPr/>
    </dgm:pt>
    <dgm:pt modelId="{13EE038C-3BF1-42F3-A1F1-825844F09558}" type="pres">
      <dgm:prSet presAssocID="{CD78DDCC-66AF-4644-A25F-3829203835B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165D516-23A9-4C69-92CE-4129B990CE6C}" type="presOf" srcId="{37487A50-47CC-4181-A71C-549BCBECD093}" destId="{9D096C91-7B55-446E-B0A7-25DD43D091DB}" srcOrd="0" destOrd="0" presId="urn:microsoft.com/office/officeart/2005/8/layout/list1"/>
    <dgm:cxn modelId="{C17CAD24-7FFB-4A13-AF1E-34E650735AE4}" srcId="{37487A50-47CC-4181-A71C-549BCBECD093}" destId="{098A50EB-FAC1-49DF-BB90-D0BFD402B52D}" srcOrd="0" destOrd="0" parTransId="{3B253317-F550-4F2A-A4F7-41596A147C8F}" sibTransId="{9D18FAEC-6A91-4A2C-B958-4101EC519DC6}"/>
    <dgm:cxn modelId="{B2A68C42-1300-438C-BB14-97530B46E13E}" type="presOf" srcId="{098A50EB-FAC1-49DF-BB90-D0BFD402B52D}" destId="{7390A0C6-B02E-423E-967A-548F0CF0A37C}" srcOrd="0" destOrd="0" presId="urn:microsoft.com/office/officeart/2005/8/layout/list1"/>
    <dgm:cxn modelId="{4B19924F-9305-4EB1-9495-54AE71EB9A56}" type="presOf" srcId="{204E2236-FD40-4AC3-8C68-4AC72545C75E}" destId="{36EAC2C3-DD23-4325-87EB-8A53043B0995}" srcOrd="1" destOrd="0" presId="urn:microsoft.com/office/officeart/2005/8/layout/list1"/>
    <dgm:cxn modelId="{67EBEA57-BF09-4955-A945-65821A407F6C}" srcId="{37487A50-47CC-4181-A71C-549BCBECD093}" destId="{CD78DDCC-66AF-4644-A25F-3829203835B2}" srcOrd="2" destOrd="0" parTransId="{78DC4779-FF7C-408F-97AA-FC2001263410}" sibTransId="{FA31801B-9FAC-4B0A-82E0-0153A7688880}"/>
    <dgm:cxn modelId="{75252858-61A4-4CD6-ACB8-043A4A62F447}" srcId="{37487A50-47CC-4181-A71C-549BCBECD093}" destId="{204E2236-FD40-4AC3-8C68-4AC72545C75E}" srcOrd="1" destOrd="0" parTransId="{7D8DEB2F-8C3C-4B3A-8070-C1B038DAA180}" sibTransId="{4D28C2D6-0005-4296-BD33-82AD1B6B788E}"/>
    <dgm:cxn modelId="{F614D598-3EDE-40B8-8764-2CABA46BEA54}" type="presOf" srcId="{CD78DDCC-66AF-4644-A25F-3829203835B2}" destId="{BD1CA811-D8F2-4E4E-B493-FBF803B1EE8D}" srcOrd="1" destOrd="0" presId="urn:microsoft.com/office/officeart/2005/8/layout/list1"/>
    <dgm:cxn modelId="{8A36DC99-2377-4ECC-92EF-2E99898E3BEE}" type="presOf" srcId="{CD78DDCC-66AF-4644-A25F-3829203835B2}" destId="{B3A4FECF-0B95-456A-A41F-B8A38266E267}" srcOrd="0" destOrd="0" presId="urn:microsoft.com/office/officeart/2005/8/layout/list1"/>
    <dgm:cxn modelId="{D7279ED2-9A2F-4F12-BFE0-00EBCABFA045}" type="presOf" srcId="{204E2236-FD40-4AC3-8C68-4AC72545C75E}" destId="{EF76EDA7-55C1-4FFA-A416-33A224162EDA}" srcOrd="0" destOrd="0" presId="urn:microsoft.com/office/officeart/2005/8/layout/list1"/>
    <dgm:cxn modelId="{5A8F9CF6-AABB-4387-ADAA-276EF7E0320E}" type="presOf" srcId="{098A50EB-FAC1-49DF-BB90-D0BFD402B52D}" destId="{BEF00720-B429-4CE2-B3DF-C83DE51FE95B}" srcOrd="1" destOrd="0" presId="urn:microsoft.com/office/officeart/2005/8/layout/list1"/>
    <dgm:cxn modelId="{B03EE0FC-EB44-4E42-A67C-5DF2191B25A7}" type="presParOf" srcId="{9D096C91-7B55-446E-B0A7-25DD43D091DB}" destId="{7B0DE80C-5224-4790-A50B-077315821037}" srcOrd="0" destOrd="0" presId="urn:microsoft.com/office/officeart/2005/8/layout/list1"/>
    <dgm:cxn modelId="{A5BE7F39-8596-4E76-BC90-006F77DAB2BF}" type="presParOf" srcId="{7B0DE80C-5224-4790-A50B-077315821037}" destId="{7390A0C6-B02E-423E-967A-548F0CF0A37C}" srcOrd="0" destOrd="0" presId="urn:microsoft.com/office/officeart/2005/8/layout/list1"/>
    <dgm:cxn modelId="{60EEA2F3-3AE1-4030-BBD5-CD0B52E29566}" type="presParOf" srcId="{7B0DE80C-5224-4790-A50B-077315821037}" destId="{BEF00720-B429-4CE2-B3DF-C83DE51FE95B}" srcOrd="1" destOrd="0" presId="urn:microsoft.com/office/officeart/2005/8/layout/list1"/>
    <dgm:cxn modelId="{2BB90BA1-5419-4D44-917A-75F2A0252691}" type="presParOf" srcId="{9D096C91-7B55-446E-B0A7-25DD43D091DB}" destId="{BD860A63-D501-4848-B1AA-8163CFE4F583}" srcOrd="1" destOrd="0" presId="urn:microsoft.com/office/officeart/2005/8/layout/list1"/>
    <dgm:cxn modelId="{4F983CEA-F2DE-417F-B10A-9022563F561B}" type="presParOf" srcId="{9D096C91-7B55-446E-B0A7-25DD43D091DB}" destId="{F9CFD036-F11A-47FB-BC27-62DDF4052F21}" srcOrd="2" destOrd="0" presId="urn:microsoft.com/office/officeart/2005/8/layout/list1"/>
    <dgm:cxn modelId="{FD8C002A-49E7-48E3-85F5-6EDA97BE3AEF}" type="presParOf" srcId="{9D096C91-7B55-446E-B0A7-25DD43D091DB}" destId="{70F2F120-9428-4C18-9042-57593BF9E75D}" srcOrd="3" destOrd="0" presId="urn:microsoft.com/office/officeart/2005/8/layout/list1"/>
    <dgm:cxn modelId="{10D0E0D8-D9C0-444A-9ACC-AD34EBA57412}" type="presParOf" srcId="{9D096C91-7B55-446E-B0A7-25DD43D091DB}" destId="{5D1D716C-7B63-4ECD-8C9D-98A1727D8296}" srcOrd="4" destOrd="0" presId="urn:microsoft.com/office/officeart/2005/8/layout/list1"/>
    <dgm:cxn modelId="{A9C03C50-54B2-42CC-80EE-D4C21EC97FFF}" type="presParOf" srcId="{5D1D716C-7B63-4ECD-8C9D-98A1727D8296}" destId="{EF76EDA7-55C1-4FFA-A416-33A224162EDA}" srcOrd="0" destOrd="0" presId="urn:microsoft.com/office/officeart/2005/8/layout/list1"/>
    <dgm:cxn modelId="{B802F83C-E78A-462A-AA1E-1E3996EE8AC4}" type="presParOf" srcId="{5D1D716C-7B63-4ECD-8C9D-98A1727D8296}" destId="{36EAC2C3-DD23-4325-87EB-8A53043B0995}" srcOrd="1" destOrd="0" presId="urn:microsoft.com/office/officeart/2005/8/layout/list1"/>
    <dgm:cxn modelId="{BFF3BC54-07D8-4C34-9084-371180FD6120}" type="presParOf" srcId="{9D096C91-7B55-446E-B0A7-25DD43D091DB}" destId="{E48B9141-CD84-4DA9-B825-2CED2DCBF477}" srcOrd="5" destOrd="0" presId="urn:microsoft.com/office/officeart/2005/8/layout/list1"/>
    <dgm:cxn modelId="{23DE7795-E77A-4B50-8797-E50ACDE097CD}" type="presParOf" srcId="{9D096C91-7B55-446E-B0A7-25DD43D091DB}" destId="{DEFF9CDF-7F28-4C07-803F-E6A3E4073903}" srcOrd="6" destOrd="0" presId="urn:microsoft.com/office/officeart/2005/8/layout/list1"/>
    <dgm:cxn modelId="{D8B1C809-ED43-4050-98AA-79F08BCCDA99}" type="presParOf" srcId="{9D096C91-7B55-446E-B0A7-25DD43D091DB}" destId="{3F9412AF-6F28-44F8-B46F-C78A2021B5F7}" srcOrd="7" destOrd="0" presId="urn:microsoft.com/office/officeart/2005/8/layout/list1"/>
    <dgm:cxn modelId="{C539449E-C681-44A3-B5D0-73E25715FC63}" type="presParOf" srcId="{9D096C91-7B55-446E-B0A7-25DD43D091DB}" destId="{76B8C2D4-F410-4192-AFFB-2D8BE8BE9575}" srcOrd="8" destOrd="0" presId="urn:microsoft.com/office/officeart/2005/8/layout/list1"/>
    <dgm:cxn modelId="{B00A77B1-A434-4865-A6A7-1B046BAA55A6}" type="presParOf" srcId="{76B8C2D4-F410-4192-AFFB-2D8BE8BE9575}" destId="{B3A4FECF-0B95-456A-A41F-B8A38266E267}" srcOrd="0" destOrd="0" presId="urn:microsoft.com/office/officeart/2005/8/layout/list1"/>
    <dgm:cxn modelId="{0750C181-82FD-4E7D-B22C-964EDE135BAF}" type="presParOf" srcId="{76B8C2D4-F410-4192-AFFB-2D8BE8BE9575}" destId="{BD1CA811-D8F2-4E4E-B493-FBF803B1EE8D}" srcOrd="1" destOrd="0" presId="urn:microsoft.com/office/officeart/2005/8/layout/list1"/>
    <dgm:cxn modelId="{7890B6BB-3EAB-45A9-A091-B34CAF66BDB2}" type="presParOf" srcId="{9D096C91-7B55-446E-B0A7-25DD43D091DB}" destId="{5B1F1411-CBB5-4B46-9E23-07E6DEF0F4AE}" srcOrd="9" destOrd="0" presId="urn:microsoft.com/office/officeart/2005/8/layout/list1"/>
    <dgm:cxn modelId="{83CB84A0-0AB1-4A90-A357-3E482DC9F7FB}" type="presParOf" srcId="{9D096C91-7B55-446E-B0A7-25DD43D091DB}" destId="{13EE038C-3BF1-42F3-A1F1-825844F095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A7F7CE-8226-41C4-8B7D-6122F58812B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F05613-DE6A-4673-8FA7-9B4657A2DCA6}">
      <dgm:prSet/>
      <dgm:spPr/>
      <dgm:t>
        <a:bodyPr/>
        <a:lstStyle/>
        <a:p>
          <a:r>
            <a:rPr lang="de-DE"/>
            <a:t>Transparenz</a:t>
          </a:r>
          <a:endParaRPr lang="en-US"/>
        </a:p>
      </dgm:t>
    </dgm:pt>
    <dgm:pt modelId="{5E2A0DB2-8B6D-4FB9-95BB-2032B9683EB9}" type="parTrans" cxnId="{C79A7304-DF78-4E13-A502-5FD774139EDB}">
      <dgm:prSet/>
      <dgm:spPr/>
      <dgm:t>
        <a:bodyPr/>
        <a:lstStyle/>
        <a:p>
          <a:endParaRPr lang="en-US"/>
        </a:p>
      </dgm:t>
    </dgm:pt>
    <dgm:pt modelId="{CBB04EF4-16D1-46AD-8A91-27B9EE49A6C4}" type="sibTrans" cxnId="{C79A7304-DF78-4E13-A502-5FD774139EDB}">
      <dgm:prSet/>
      <dgm:spPr/>
      <dgm:t>
        <a:bodyPr/>
        <a:lstStyle/>
        <a:p>
          <a:endParaRPr lang="en-US"/>
        </a:p>
      </dgm:t>
    </dgm:pt>
    <dgm:pt modelId="{99993E8A-6308-4F6D-994B-A508DED9C7EA}">
      <dgm:prSet/>
      <dgm:spPr/>
      <dgm:t>
        <a:bodyPr/>
        <a:lstStyle/>
        <a:p>
          <a:r>
            <a:rPr lang="de-DE"/>
            <a:t>Vertrauen</a:t>
          </a:r>
          <a:endParaRPr lang="en-US"/>
        </a:p>
      </dgm:t>
    </dgm:pt>
    <dgm:pt modelId="{2B78A467-0AC7-4C03-9419-4DB353705A75}" type="parTrans" cxnId="{61D39F19-B972-4CF0-9D29-096053275850}">
      <dgm:prSet/>
      <dgm:spPr/>
      <dgm:t>
        <a:bodyPr/>
        <a:lstStyle/>
        <a:p>
          <a:endParaRPr lang="en-US"/>
        </a:p>
      </dgm:t>
    </dgm:pt>
    <dgm:pt modelId="{C8A2023E-26F8-47CD-9BC8-1F6ED4C36406}" type="sibTrans" cxnId="{61D39F19-B972-4CF0-9D29-096053275850}">
      <dgm:prSet/>
      <dgm:spPr/>
      <dgm:t>
        <a:bodyPr/>
        <a:lstStyle/>
        <a:p>
          <a:endParaRPr lang="en-US"/>
        </a:p>
      </dgm:t>
    </dgm:pt>
    <dgm:pt modelId="{28CF587F-D77F-4CFD-A9D2-4AEF0E21DD71}">
      <dgm:prSet/>
      <dgm:spPr/>
      <dgm:t>
        <a:bodyPr/>
        <a:lstStyle/>
        <a:p>
          <a:r>
            <a:rPr lang="de-DE"/>
            <a:t>Rückmeldungen</a:t>
          </a:r>
          <a:endParaRPr lang="en-US"/>
        </a:p>
      </dgm:t>
    </dgm:pt>
    <dgm:pt modelId="{187B19C3-4A9F-4766-875D-23C2F22A5DF7}" type="parTrans" cxnId="{AA5EEAE1-B0F6-46D0-A6C7-C4C9EB7D4BA2}">
      <dgm:prSet/>
      <dgm:spPr/>
      <dgm:t>
        <a:bodyPr/>
        <a:lstStyle/>
        <a:p>
          <a:endParaRPr lang="en-US"/>
        </a:p>
      </dgm:t>
    </dgm:pt>
    <dgm:pt modelId="{ED577205-628B-4476-BAE8-BE74685F410C}" type="sibTrans" cxnId="{AA5EEAE1-B0F6-46D0-A6C7-C4C9EB7D4BA2}">
      <dgm:prSet/>
      <dgm:spPr/>
      <dgm:t>
        <a:bodyPr/>
        <a:lstStyle/>
        <a:p>
          <a:endParaRPr lang="en-US"/>
        </a:p>
      </dgm:t>
    </dgm:pt>
    <dgm:pt modelId="{CD5ACCEB-250B-4CE2-860C-9CAE73A07C5A}">
      <dgm:prSet/>
      <dgm:spPr/>
      <dgm:t>
        <a:bodyPr/>
        <a:lstStyle/>
        <a:p>
          <a:r>
            <a:rPr lang="de-DE"/>
            <a:t>Kinder werden selbstständiger &amp; sprachfähiger</a:t>
          </a:r>
          <a:endParaRPr lang="en-US"/>
        </a:p>
      </dgm:t>
    </dgm:pt>
    <dgm:pt modelId="{9672ADA2-C5D4-4CE8-93B2-0C21DC4FD4BB}" type="parTrans" cxnId="{5BE0E878-BBF4-4EA9-B9E7-4B8660E2724A}">
      <dgm:prSet/>
      <dgm:spPr/>
      <dgm:t>
        <a:bodyPr/>
        <a:lstStyle/>
        <a:p>
          <a:endParaRPr lang="en-US"/>
        </a:p>
      </dgm:t>
    </dgm:pt>
    <dgm:pt modelId="{6B533150-3597-4691-A747-A642E8E66986}" type="sibTrans" cxnId="{5BE0E878-BBF4-4EA9-B9E7-4B8660E2724A}">
      <dgm:prSet/>
      <dgm:spPr/>
      <dgm:t>
        <a:bodyPr/>
        <a:lstStyle/>
        <a:p>
          <a:endParaRPr lang="en-US"/>
        </a:p>
      </dgm:t>
    </dgm:pt>
    <dgm:pt modelId="{10B0CAB9-FB1C-4F54-8F77-F5372E39B524}" type="pres">
      <dgm:prSet presAssocID="{A2A7F7CE-8226-41C4-8B7D-6122F58812B1}" presName="linear" presStyleCnt="0">
        <dgm:presLayoutVars>
          <dgm:animLvl val="lvl"/>
          <dgm:resizeHandles val="exact"/>
        </dgm:presLayoutVars>
      </dgm:prSet>
      <dgm:spPr/>
    </dgm:pt>
    <dgm:pt modelId="{D7395C6C-C558-43D3-A446-5ADAEDB1E285}" type="pres">
      <dgm:prSet presAssocID="{E1F05613-DE6A-4673-8FA7-9B4657A2DCA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64224C2-1E6A-40A8-A1A3-3C0BB0947F58}" type="pres">
      <dgm:prSet presAssocID="{CBB04EF4-16D1-46AD-8A91-27B9EE49A6C4}" presName="spacer" presStyleCnt="0"/>
      <dgm:spPr/>
    </dgm:pt>
    <dgm:pt modelId="{53ACCE6E-E813-4A71-8232-266813AF8780}" type="pres">
      <dgm:prSet presAssocID="{99993E8A-6308-4F6D-994B-A508DED9C7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BED476-60BB-429F-BF94-311FD1356DA1}" type="pres">
      <dgm:prSet presAssocID="{C8A2023E-26F8-47CD-9BC8-1F6ED4C36406}" presName="spacer" presStyleCnt="0"/>
      <dgm:spPr/>
    </dgm:pt>
    <dgm:pt modelId="{6B67220C-E6F8-4280-A82B-A11731B85DC0}" type="pres">
      <dgm:prSet presAssocID="{28CF587F-D77F-4CFD-A9D2-4AEF0E21DD7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99406ED-4E17-4EAA-B981-90249D4CB0E1}" type="pres">
      <dgm:prSet presAssocID="{ED577205-628B-4476-BAE8-BE74685F410C}" presName="spacer" presStyleCnt="0"/>
      <dgm:spPr/>
    </dgm:pt>
    <dgm:pt modelId="{82E30962-4F0A-425D-AF02-78F76F270C79}" type="pres">
      <dgm:prSet presAssocID="{CD5ACCEB-250B-4CE2-860C-9CAE73A07C5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9A7304-DF78-4E13-A502-5FD774139EDB}" srcId="{A2A7F7CE-8226-41C4-8B7D-6122F58812B1}" destId="{E1F05613-DE6A-4673-8FA7-9B4657A2DCA6}" srcOrd="0" destOrd="0" parTransId="{5E2A0DB2-8B6D-4FB9-95BB-2032B9683EB9}" sibTransId="{CBB04EF4-16D1-46AD-8A91-27B9EE49A6C4}"/>
    <dgm:cxn modelId="{61D39F19-B972-4CF0-9D29-096053275850}" srcId="{A2A7F7CE-8226-41C4-8B7D-6122F58812B1}" destId="{99993E8A-6308-4F6D-994B-A508DED9C7EA}" srcOrd="1" destOrd="0" parTransId="{2B78A467-0AC7-4C03-9419-4DB353705A75}" sibTransId="{C8A2023E-26F8-47CD-9BC8-1F6ED4C36406}"/>
    <dgm:cxn modelId="{E84EC163-498C-4752-8F8F-46F78C419F63}" type="presOf" srcId="{E1F05613-DE6A-4673-8FA7-9B4657A2DCA6}" destId="{D7395C6C-C558-43D3-A446-5ADAEDB1E285}" srcOrd="0" destOrd="0" presId="urn:microsoft.com/office/officeart/2005/8/layout/vList2"/>
    <dgm:cxn modelId="{5BE0E878-BBF4-4EA9-B9E7-4B8660E2724A}" srcId="{A2A7F7CE-8226-41C4-8B7D-6122F58812B1}" destId="{CD5ACCEB-250B-4CE2-860C-9CAE73A07C5A}" srcOrd="3" destOrd="0" parTransId="{9672ADA2-C5D4-4CE8-93B2-0C21DC4FD4BB}" sibTransId="{6B533150-3597-4691-A747-A642E8E66986}"/>
    <dgm:cxn modelId="{EDA8BB96-5980-4F4A-BC8A-33AA10D18FE3}" type="presOf" srcId="{CD5ACCEB-250B-4CE2-860C-9CAE73A07C5A}" destId="{82E30962-4F0A-425D-AF02-78F76F270C79}" srcOrd="0" destOrd="0" presId="urn:microsoft.com/office/officeart/2005/8/layout/vList2"/>
    <dgm:cxn modelId="{EB1F1BA2-EED7-42C2-83F3-EE7303CB9AC5}" type="presOf" srcId="{99993E8A-6308-4F6D-994B-A508DED9C7EA}" destId="{53ACCE6E-E813-4A71-8232-266813AF8780}" srcOrd="0" destOrd="0" presId="urn:microsoft.com/office/officeart/2005/8/layout/vList2"/>
    <dgm:cxn modelId="{1044ACDA-D249-4305-8DC3-E15A1E1F8CCA}" type="presOf" srcId="{A2A7F7CE-8226-41C4-8B7D-6122F58812B1}" destId="{10B0CAB9-FB1C-4F54-8F77-F5372E39B524}" srcOrd="0" destOrd="0" presId="urn:microsoft.com/office/officeart/2005/8/layout/vList2"/>
    <dgm:cxn modelId="{AA5EEAE1-B0F6-46D0-A6C7-C4C9EB7D4BA2}" srcId="{A2A7F7CE-8226-41C4-8B7D-6122F58812B1}" destId="{28CF587F-D77F-4CFD-A9D2-4AEF0E21DD71}" srcOrd="2" destOrd="0" parTransId="{187B19C3-4A9F-4766-875D-23C2F22A5DF7}" sibTransId="{ED577205-628B-4476-BAE8-BE74685F410C}"/>
    <dgm:cxn modelId="{1684F4F5-07A7-4B14-86E2-D63811D6D346}" type="presOf" srcId="{28CF587F-D77F-4CFD-A9D2-4AEF0E21DD71}" destId="{6B67220C-E6F8-4280-A82B-A11731B85DC0}" srcOrd="0" destOrd="0" presId="urn:microsoft.com/office/officeart/2005/8/layout/vList2"/>
    <dgm:cxn modelId="{529AE32E-788B-4106-ADB2-CF4821E0DACC}" type="presParOf" srcId="{10B0CAB9-FB1C-4F54-8F77-F5372E39B524}" destId="{D7395C6C-C558-43D3-A446-5ADAEDB1E285}" srcOrd="0" destOrd="0" presId="urn:microsoft.com/office/officeart/2005/8/layout/vList2"/>
    <dgm:cxn modelId="{59184373-F969-4D37-AAA6-523F14A25173}" type="presParOf" srcId="{10B0CAB9-FB1C-4F54-8F77-F5372E39B524}" destId="{764224C2-1E6A-40A8-A1A3-3C0BB0947F58}" srcOrd="1" destOrd="0" presId="urn:microsoft.com/office/officeart/2005/8/layout/vList2"/>
    <dgm:cxn modelId="{BB54D8B7-C474-4885-B722-4228A2509350}" type="presParOf" srcId="{10B0CAB9-FB1C-4F54-8F77-F5372E39B524}" destId="{53ACCE6E-E813-4A71-8232-266813AF8780}" srcOrd="2" destOrd="0" presId="urn:microsoft.com/office/officeart/2005/8/layout/vList2"/>
    <dgm:cxn modelId="{1719FD83-F532-4D0B-B0D2-3ABCABE5A6C0}" type="presParOf" srcId="{10B0CAB9-FB1C-4F54-8F77-F5372E39B524}" destId="{2CBED476-60BB-429F-BF94-311FD1356DA1}" srcOrd="3" destOrd="0" presId="urn:microsoft.com/office/officeart/2005/8/layout/vList2"/>
    <dgm:cxn modelId="{99826AEA-8098-4EAD-A03E-0D2F08EF6AD0}" type="presParOf" srcId="{10B0CAB9-FB1C-4F54-8F77-F5372E39B524}" destId="{6B67220C-E6F8-4280-A82B-A11731B85DC0}" srcOrd="4" destOrd="0" presId="urn:microsoft.com/office/officeart/2005/8/layout/vList2"/>
    <dgm:cxn modelId="{790ED986-FFDE-462D-A399-2941D2FBAD9E}" type="presParOf" srcId="{10B0CAB9-FB1C-4F54-8F77-F5372E39B524}" destId="{399406ED-4E17-4EAA-B981-90249D4CB0E1}" srcOrd="5" destOrd="0" presId="urn:microsoft.com/office/officeart/2005/8/layout/vList2"/>
    <dgm:cxn modelId="{291C0105-AF93-4CC2-9FB7-C01E68CBDE3F}" type="presParOf" srcId="{10B0CAB9-FB1C-4F54-8F77-F5372E39B524}" destId="{82E30962-4F0A-425D-AF02-78F76F270C7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B8C237-209E-49CA-9212-76AF0C23A8F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4EA9468-A1C2-402A-BFAA-F74E16DD73C6}">
      <dgm:prSet/>
      <dgm:spPr/>
      <dgm:t>
        <a:bodyPr/>
        <a:lstStyle/>
        <a:p>
          <a:r>
            <a:rPr lang="de-DE"/>
            <a:t>Zeit als begrenzte Ressource</a:t>
          </a:r>
          <a:endParaRPr lang="en-US"/>
        </a:p>
      </dgm:t>
    </dgm:pt>
    <dgm:pt modelId="{5B671611-ED10-46DA-B97A-8C1709C44F58}" type="parTrans" cxnId="{25F86980-B1E0-4B38-BE58-0FA3F8D5569A}">
      <dgm:prSet/>
      <dgm:spPr/>
      <dgm:t>
        <a:bodyPr/>
        <a:lstStyle/>
        <a:p>
          <a:endParaRPr lang="en-US"/>
        </a:p>
      </dgm:t>
    </dgm:pt>
    <dgm:pt modelId="{52ACB43F-43F8-4D8F-8662-0EAA2DC44730}" type="sibTrans" cxnId="{25F86980-B1E0-4B38-BE58-0FA3F8D5569A}">
      <dgm:prSet/>
      <dgm:spPr/>
      <dgm:t>
        <a:bodyPr/>
        <a:lstStyle/>
        <a:p>
          <a:endParaRPr lang="en-US"/>
        </a:p>
      </dgm:t>
    </dgm:pt>
    <dgm:pt modelId="{BB8AB01C-7EA8-455F-B89B-39F6C11D0282}">
      <dgm:prSet/>
      <dgm:spPr/>
      <dgm:t>
        <a:bodyPr/>
        <a:lstStyle/>
        <a:p>
          <a:r>
            <a:rPr lang="de-DE"/>
            <a:t>Abstimmungsprozesse im Team</a:t>
          </a:r>
          <a:endParaRPr lang="en-US"/>
        </a:p>
      </dgm:t>
    </dgm:pt>
    <dgm:pt modelId="{00476002-C3D8-4FA2-B9CD-BB1E1F543E72}" type="parTrans" cxnId="{7C2555E5-C935-465E-8B2F-95F9F7804D93}">
      <dgm:prSet/>
      <dgm:spPr/>
      <dgm:t>
        <a:bodyPr/>
        <a:lstStyle/>
        <a:p>
          <a:endParaRPr lang="en-US"/>
        </a:p>
      </dgm:t>
    </dgm:pt>
    <dgm:pt modelId="{6C82B9FC-4997-462A-A4AA-7C4BB356EAB2}" type="sibTrans" cxnId="{7C2555E5-C935-465E-8B2F-95F9F7804D93}">
      <dgm:prSet/>
      <dgm:spPr/>
      <dgm:t>
        <a:bodyPr/>
        <a:lstStyle/>
        <a:p>
          <a:endParaRPr lang="en-US"/>
        </a:p>
      </dgm:t>
    </dgm:pt>
    <dgm:pt modelId="{50FA70AD-3DD9-4FAB-A91A-C12BB62C6141}">
      <dgm:prSet/>
      <dgm:spPr/>
      <dgm:t>
        <a:bodyPr/>
        <a:lstStyle/>
        <a:p>
          <a:r>
            <a:rPr lang="de-DE"/>
            <a:t>Unterschiedliche Startpunkte</a:t>
          </a:r>
          <a:endParaRPr lang="en-US"/>
        </a:p>
      </dgm:t>
    </dgm:pt>
    <dgm:pt modelId="{C01DF3B8-EF4D-401D-8B72-B8A420F6ED9C}" type="parTrans" cxnId="{0EE6D288-1A61-4646-BE7E-ABEFC6C98084}">
      <dgm:prSet/>
      <dgm:spPr/>
      <dgm:t>
        <a:bodyPr/>
        <a:lstStyle/>
        <a:p>
          <a:endParaRPr lang="en-US"/>
        </a:p>
      </dgm:t>
    </dgm:pt>
    <dgm:pt modelId="{99BAEC8E-05F3-497F-9890-22BB52CB19EA}" type="sibTrans" cxnId="{0EE6D288-1A61-4646-BE7E-ABEFC6C98084}">
      <dgm:prSet/>
      <dgm:spPr/>
      <dgm:t>
        <a:bodyPr/>
        <a:lstStyle/>
        <a:p>
          <a:endParaRPr lang="en-US"/>
        </a:p>
      </dgm:t>
    </dgm:pt>
    <dgm:pt modelId="{44ACA75D-0816-468C-93F2-59A3A97C8713}">
      <dgm:prSet/>
      <dgm:spPr/>
      <dgm:t>
        <a:bodyPr/>
        <a:lstStyle/>
        <a:p>
          <a:r>
            <a:rPr lang="de-DE"/>
            <a:t>Entwicklung statt Problemdenken</a:t>
          </a:r>
          <a:endParaRPr lang="en-US"/>
        </a:p>
      </dgm:t>
    </dgm:pt>
    <dgm:pt modelId="{BC33BBDB-F0E2-4DFE-BA06-E0C36E442265}" type="parTrans" cxnId="{31EAA641-0492-4328-B8D6-CAE8CCFA0EE1}">
      <dgm:prSet/>
      <dgm:spPr/>
      <dgm:t>
        <a:bodyPr/>
        <a:lstStyle/>
        <a:p>
          <a:endParaRPr lang="en-US"/>
        </a:p>
      </dgm:t>
    </dgm:pt>
    <dgm:pt modelId="{286513C8-FA81-4F59-9CE7-F581D2556F32}" type="sibTrans" cxnId="{31EAA641-0492-4328-B8D6-CAE8CCFA0EE1}">
      <dgm:prSet/>
      <dgm:spPr/>
      <dgm:t>
        <a:bodyPr/>
        <a:lstStyle/>
        <a:p>
          <a:endParaRPr lang="en-US"/>
        </a:p>
      </dgm:t>
    </dgm:pt>
    <dgm:pt modelId="{4095FCD1-EEEB-496F-95B9-82EBDEACACFD}" type="pres">
      <dgm:prSet presAssocID="{C5B8C237-209E-49CA-9212-76AF0C23A8FB}" presName="linear" presStyleCnt="0">
        <dgm:presLayoutVars>
          <dgm:animLvl val="lvl"/>
          <dgm:resizeHandles val="exact"/>
        </dgm:presLayoutVars>
      </dgm:prSet>
      <dgm:spPr/>
    </dgm:pt>
    <dgm:pt modelId="{2D4A851F-FF24-4F98-96E1-FDA1BDC7CB85}" type="pres">
      <dgm:prSet presAssocID="{04EA9468-A1C2-402A-BFAA-F74E16DD73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0A9B2C-6F01-4400-B2D3-D508F5D7D755}" type="pres">
      <dgm:prSet presAssocID="{52ACB43F-43F8-4D8F-8662-0EAA2DC44730}" presName="spacer" presStyleCnt="0"/>
      <dgm:spPr/>
    </dgm:pt>
    <dgm:pt modelId="{F3F8BAD2-3DF2-4DA3-9526-A7B44CBC629D}" type="pres">
      <dgm:prSet presAssocID="{BB8AB01C-7EA8-455F-B89B-39F6C11D02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907B3C3-B3DD-4481-90AB-7BB4D44B0483}" type="pres">
      <dgm:prSet presAssocID="{6C82B9FC-4997-462A-A4AA-7C4BB356EAB2}" presName="spacer" presStyleCnt="0"/>
      <dgm:spPr/>
    </dgm:pt>
    <dgm:pt modelId="{456AFE76-631E-4FAC-9623-1F76B1C6978C}" type="pres">
      <dgm:prSet presAssocID="{50FA70AD-3DD9-4FAB-A91A-C12BB62C61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CC5C4AB-20FE-45BA-9E2D-ACF5D4EB76EC}" type="pres">
      <dgm:prSet presAssocID="{99BAEC8E-05F3-497F-9890-22BB52CB19EA}" presName="spacer" presStyleCnt="0"/>
      <dgm:spPr/>
    </dgm:pt>
    <dgm:pt modelId="{F8542101-F80F-48AA-B54D-DF07031F0AC4}" type="pres">
      <dgm:prSet presAssocID="{44ACA75D-0816-468C-93F2-59A3A97C87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73BC616-323B-4183-8D82-8623EF8DEB01}" type="presOf" srcId="{04EA9468-A1C2-402A-BFAA-F74E16DD73C6}" destId="{2D4A851F-FF24-4F98-96E1-FDA1BDC7CB85}" srcOrd="0" destOrd="0" presId="urn:microsoft.com/office/officeart/2005/8/layout/vList2"/>
    <dgm:cxn modelId="{31EAA641-0492-4328-B8D6-CAE8CCFA0EE1}" srcId="{C5B8C237-209E-49CA-9212-76AF0C23A8FB}" destId="{44ACA75D-0816-468C-93F2-59A3A97C8713}" srcOrd="3" destOrd="0" parTransId="{BC33BBDB-F0E2-4DFE-BA06-E0C36E442265}" sibTransId="{286513C8-FA81-4F59-9CE7-F581D2556F32}"/>
    <dgm:cxn modelId="{25F86980-B1E0-4B38-BE58-0FA3F8D5569A}" srcId="{C5B8C237-209E-49CA-9212-76AF0C23A8FB}" destId="{04EA9468-A1C2-402A-BFAA-F74E16DD73C6}" srcOrd="0" destOrd="0" parTransId="{5B671611-ED10-46DA-B97A-8C1709C44F58}" sibTransId="{52ACB43F-43F8-4D8F-8662-0EAA2DC44730}"/>
    <dgm:cxn modelId="{0EE6D288-1A61-4646-BE7E-ABEFC6C98084}" srcId="{C5B8C237-209E-49CA-9212-76AF0C23A8FB}" destId="{50FA70AD-3DD9-4FAB-A91A-C12BB62C6141}" srcOrd="2" destOrd="0" parTransId="{C01DF3B8-EF4D-401D-8B72-B8A420F6ED9C}" sibTransId="{99BAEC8E-05F3-497F-9890-22BB52CB19EA}"/>
    <dgm:cxn modelId="{1BEDC0B3-E600-4C26-BAF6-0C1C53376086}" type="presOf" srcId="{BB8AB01C-7EA8-455F-B89B-39F6C11D0282}" destId="{F3F8BAD2-3DF2-4DA3-9526-A7B44CBC629D}" srcOrd="0" destOrd="0" presId="urn:microsoft.com/office/officeart/2005/8/layout/vList2"/>
    <dgm:cxn modelId="{B30730B8-03DD-42F4-8ABC-0E9851000802}" type="presOf" srcId="{44ACA75D-0816-468C-93F2-59A3A97C8713}" destId="{F8542101-F80F-48AA-B54D-DF07031F0AC4}" srcOrd="0" destOrd="0" presId="urn:microsoft.com/office/officeart/2005/8/layout/vList2"/>
    <dgm:cxn modelId="{67743ECD-082D-408D-A234-93B5BFFC7F78}" type="presOf" srcId="{C5B8C237-209E-49CA-9212-76AF0C23A8FB}" destId="{4095FCD1-EEEB-496F-95B9-82EBDEACACFD}" srcOrd="0" destOrd="0" presId="urn:microsoft.com/office/officeart/2005/8/layout/vList2"/>
    <dgm:cxn modelId="{7C2555E5-C935-465E-8B2F-95F9F7804D93}" srcId="{C5B8C237-209E-49CA-9212-76AF0C23A8FB}" destId="{BB8AB01C-7EA8-455F-B89B-39F6C11D0282}" srcOrd="1" destOrd="0" parTransId="{00476002-C3D8-4FA2-B9CD-BB1E1F543E72}" sibTransId="{6C82B9FC-4997-462A-A4AA-7C4BB356EAB2}"/>
    <dgm:cxn modelId="{37D99FF8-A8B7-4102-89C9-D8C65391ABB4}" type="presOf" srcId="{50FA70AD-3DD9-4FAB-A91A-C12BB62C6141}" destId="{456AFE76-631E-4FAC-9623-1F76B1C6978C}" srcOrd="0" destOrd="0" presId="urn:microsoft.com/office/officeart/2005/8/layout/vList2"/>
    <dgm:cxn modelId="{7877D493-B655-4110-AADD-B8EE1DA69B54}" type="presParOf" srcId="{4095FCD1-EEEB-496F-95B9-82EBDEACACFD}" destId="{2D4A851F-FF24-4F98-96E1-FDA1BDC7CB85}" srcOrd="0" destOrd="0" presId="urn:microsoft.com/office/officeart/2005/8/layout/vList2"/>
    <dgm:cxn modelId="{8F27A20E-C0F6-4133-AEEE-BCCFFF22401D}" type="presParOf" srcId="{4095FCD1-EEEB-496F-95B9-82EBDEACACFD}" destId="{350A9B2C-6F01-4400-B2D3-D508F5D7D755}" srcOrd="1" destOrd="0" presId="urn:microsoft.com/office/officeart/2005/8/layout/vList2"/>
    <dgm:cxn modelId="{F16EE474-4CC7-4032-8578-6A98D89FA464}" type="presParOf" srcId="{4095FCD1-EEEB-496F-95B9-82EBDEACACFD}" destId="{F3F8BAD2-3DF2-4DA3-9526-A7B44CBC629D}" srcOrd="2" destOrd="0" presId="urn:microsoft.com/office/officeart/2005/8/layout/vList2"/>
    <dgm:cxn modelId="{8D9684B9-3006-4153-BCAC-C5F7B53964CA}" type="presParOf" srcId="{4095FCD1-EEEB-496F-95B9-82EBDEACACFD}" destId="{D907B3C3-B3DD-4481-90AB-7BB4D44B0483}" srcOrd="3" destOrd="0" presId="urn:microsoft.com/office/officeart/2005/8/layout/vList2"/>
    <dgm:cxn modelId="{CFDE7ECE-510F-4F72-8CF7-DDBEBA171415}" type="presParOf" srcId="{4095FCD1-EEEB-496F-95B9-82EBDEACACFD}" destId="{456AFE76-631E-4FAC-9623-1F76B1C6978C}" srcOrd="4" destOrd="0" presId="urn:microsoft.com/office/officeart/2005/8/layout/vList2"/>
    <dgm:cxn modelId="{ED52A38F-72C7-40DF-BC49-4906C682F35C}" type="presParOf" srcId="{4095FCD1-EEEB-496F-95B9-82EBDEACACFD}" destId="{ECC5C4AB-20FE-45BA-9E2D-ACF5D4EB76EC}" srcOrd="5" destOrd="0" presId="urn:microsoft.com/office/officeart/2005/8/layout/vList2"/>
    <dgm:cxn modelId="{55E15E61-6D25-47EC-9378-39D8B0F6EBB5}" type="presParOf" srcId="{4095FCD1-EEEB-496F-95B9-82EBDEACACFD}" destId="{F8542101-F80F-48AA-B54D-DF07031F0A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45876F8-5986-4AB7-AA6E-7F88FABF428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5ED8BE2-E2E3-4D47-A621-8AE0E5247DAB}">
      <dgm:prSet/>
      <dgm:spPr/>
      <dgm:t>
        <a:bodyPr/>
        <a:lstStyle/>
        <a:p>
          <a:r>
            <a:rPr lang="de-DE"/>
            <a:t>Nach innen</a:t>
          </a:r>
          <a:endParaRPr lang="en-US"/>
        </a:p>
      </dgm:t>
    </dgm:pt>
    <dgm:pt modelId="{1F759D2F-CB84-48CF-BC66-757874C673D9}" type="parTrans" cxnId="{589194A0-E72F-4878-8927-CD2FC32BD48D}">
      <dgm:prSet/>
      <dgm:spPr/>
      <dgm:t>
        <a:bodyPr/>
        <a:lstStyle/>
        <a:p>
          <a:endParaRPr lang="en-US"/>
        </a:p>
      </dgm:t>
    </dgm:pt>
    <dgm:pt modelId="{DABBBA0C-73E0-4D4A-ACAE-DA936663A95F}" type="sibTrans" cxnId="{589194A0-E72F-4878-8927-CD2FC32BD48D}">
      <dgm:prSet/>
      <dgm:spPr/>
      <dgm:t>
        <a:bodyPr/>
        <a:lstStyle/>
        <a:p>
          <a:endParaRPr lang="en-US"/>
        </a:p>
      </dgm:t>
    </dgm:pt>
    <dgm:pt modelId="{4DB88D81-00B4-460E-ACBC-71BA92E63AB0}">
      <dgm:prSet/>
      <dgm:spPr/>
      <dgm:t>
        <a:bodyPr/>
        <a:lstStyle/>
        <a:p>
          <a:r>
            <a:rPr lang="de-DE"/>
            <a:t>Kinderrechte als selbstverständlicher Bezugsrahmen</a:t>
          </a:r>
          <a:endParaRPr lang="en-US"/>
        </a:p>
      </dgm:t>
    </dgm:pt>
    <dgm:pt modelId="{A3FE2FBD-1CC9-4751-9BCF-C69B6BB018EA}" type="parTrans" cxnId="{BDC8092C-00B5-4F74-80EE-0DFD812AEC76}">
      <dgm:prSet/>
      <dgm:spPr/>
      <dgm:t>
        <a:bodyPr/>
        <a:lstStyle/>
        <a:p>
          <a:endParaRPr lang="en-US"/>
        </a:p>
      </dgm:t>
    </dgm:pt>
    <dgm:pt modelId="{669AA2D4-38E6-42D1-9407-A365AEDD8F68}" type="sibTrans" cxnId="{BDC8092C-00B5-4F74-80EE-0DFD812AEC76}">
      <dgm:prSet/>
      <dgm:spPr/>
      <dgm:t>
        <a:bodyPr/>
        <a:lstStyle/>
        <a:p>
          <a:endParaRPr lang="en-US"/>
        </a:p>
      </dgm:t>
    </dgm:pt>
    <dgm:pt modelId="{039BB90B-E0B3-4B4F-A519-B015212D2B8A}">
      <dgm:prSet/>
      <dgm:spPr/>
      <dgm:t>
        <a:bodyPr/>
        <a:lstStyle/>
        <a:p>
          <a:r>
            <a:rPr lang="de-DE"/>
            <a:t>Gemeinsame Haltung im Schulalltag</a:t>
          </a:r>
          <a:endParaRPr lang="en-US"/>
        </a:p>
      </dgm:t>
    </dgm:pt>
    <dgm:pt modelId="{B01DDB84-B161-4A70-81C2-4B3061A0C9B5}" type="parTrans" cxnId="{26CBC7AF-D618-4030-8E5B-0828852665CD}">
      <dgm:prSet/>
      <dgm:spPr/>
      <dgm:t>
        <a:bodyPr/>
        <a:lstStyle/>
        <a:p>
          <a:endParaRPr lang="en-US"/>
        </a:p>
      </dgm:t>
    </dgm:pt>
    <dgm:pt modelId="{8FA8402D-F5F2-4F6E-8C75-D1C29049C96C}" type="sibTrans" cxnId="{26CBC7AF-D618-4030-8E5B-0828852665CD}">
      <dgm:prSet/>
      <dgm:spPr/>
      <dgm:t>
        <a:bodyPr/>
        <a:lstStyle/>
        <a:p>
          <a:endParaRPr lang="en-US"/>
        </a:p>
      </dgm:t>
    </dgm:pt>
    <dgm:pt modelId="{6059AE6F-2884-4DA1-B4D4-D703A752CEC3}">
      <dgm:prSet/>
      <dgm:spPr/>
      <dgm:t>
        <a:bodyPr/>
        <a:lstStyle/>
        <a:p>
          <a:r>
            <a:rPr lang="de-DE"/>
            <a:t>Strukturelle Verankerung</a:t>
          </a:r>
          <a:endParaRPr lang="en-US"/>
        </a:p>
      </dgm:t>
    </dgm:pt>
    <dgm:pt modelId="{154FDD77-A33E-4E9B-90AB-DFE33849F6F1}" type="parTrans" cxnId="{B05AEDF8-88A0-4E86-AB8B-2A9A7560EEFF}">
      <dgm:prSet/>
      <dgm:spPr/>
      <dgm:t>
        <a:bodyPr/>
        <a:lstStyle/>
        <a:p>
          <a:endParaRPr lang="en-US"/>
        </a:p>
      </dgm:t>
    </dgm:pt>
    <dgm:pt modelId="{42297707-E74C-4D85-B98F-619DC8F1958D}" type="sibTrans" cxnId="{B05AEDF8-88A0-4E86-AB8B-2A9A7560EEFF}">
      <dgm:prSet/>
      <dgm:spPr/>
      <dgm:t>
        <a:bodyPr/>
        <a:lstStyle/>
        <a:p>
          <a:endParaRPr lang="en-US"/>
        </a:p>
      </dgm:t>
    </dgm:pt>
    <dgm:pt modelId="{38F3C3DD-BC24-4297-B079-D0C48847A70A}">
      <dgm:prSet/>
      <dgm:spPr/>
      <dgm:t>
        <a:bodyPr/>
        <a:lstStyle/>
        <a:p>
          <a:r>
            <a:rPr lang="de-DE"/>
            <a:t>Integration ins Schulprofil</a:t>
          </a:r>
          <a:endParaRPr lang="en-US"/>
        </a:p>
      </dgm:t>
    </dgm:pt>
    <dgm:pt modelId="{4A807714-2448-423A-B924-5249BE60D0B6}" type="parTrans" cxnId="{0616D765-A98E-4E74-AB13-06B58B987A34}">
      <dgm:prSet/>
      <dgm:spPr/>
      <dgm:t>
        <a:bodyPr/>
        <a:lstStyle/>
        <a:p>
          <a:endParaRPr lang="en-US"/>
        </a:p>
      </dgm:t>
    </dgm:pt>
    <dgm:pt modelId="{46C798E9-8DD9-499F-9E42-B6254FFD3880}" type="sibTrans" cxnId="{0616D765-A98E-4E74-AB13-06B58B987A34}">
      <dgm:prSet/>
      <dgm:spPr/>
      <dgm:t>
        <a:bodyPr/>
        <a:lstStyle/>
        <a:p>
          <a:endParaRPr lang="en-US"/>
        </a:p>
      </dgm:t>
    </dgm:pt>
    <dgm:pt modelId="{517B6427-F1B7-4417-86CC-97841C6EF4CA}">
      <dgm:prSet/>
      <dgm:spPr/>
      <dgm:t>
        <a:bodyPr/>
        <a:lstStyle/>
        <a:p>
          <a:r>
            <a:rPr lang="de-DE"/>
            <a:t>Weiterentwicklung bestehender Formate</a:t>
          </a:r>
          <a:endParaRPr lang="en-US"/>
        </a:p>
      </dgm:t>
    </dgm:pt>
    <dgm:pt modelId="{C11BB3AF-C112-447E-8B71-0AC06BA7C02E}" type="parTrans" cxnId="{DDD88222-595C-467D-9F55-D9FD4AE1AC7B}">
      <dgm:prSet/>
      <dgm:spPr/>
      <dgm:t>
        <a:bodyPr/>
        <a:lstStyle/>
        <a:p>
          <a:endParaRPr lang="en-US"/>
        </a:p>
      </dgm:t>
    </dgm:pt>
    <dgm:pt modelId="{D8FA7066-59A0-4D81-90FD-E19DEA80D9CC}" type="sibTrans" cxnId="{DDD88222-595C-467D-9F55-D9FD4AE1AC7B}">
      <dgm:prSet/>
      <dgm:spPr/>
      <dgm:t>
        <a:bodyPr/>
        <a:lstStyle/>
        <a:p>
          <a:endParaRPr lang="en-US"/>
        </a:p>
      </dgm:t>
    </dgm:pt>
    <dgm:pt modelId="{31CE5936-64D3-4F49-A1F4-CC720C72E9E4}">
      <dgm:prSet/>
      <dgm:spPr/>
      <dgm:t>
        <a:bodyPr/>
        <a:lstStyle/>
        <a:p>
          <a:r>
            <a:rPr lang="de-DE"/>
            <a:t>Nach außen</a:t>
          </a:r>
          <a:endParaRPr lang="en-US"/>
        </a:p>
      </dgm:t>
    </dgm:pt>
    <dgm:pt modelId="{84111116-3F0B-4461-99CB-4D5B9ABB307E}" type="parTrans" cxnId="{EE1C6463-B973-4297-8FC7-1F968276DC7E}">
      <dgm:prSet/>
      <dgm:spPr/>
      <dgm:t>
        <a:bodyPr/>
        <a:lstStyle/>
        <a:p>
          <a:endParaRPr lang="en-US"/>
        </a:p>
      </dgm:t>
    </dgm:pt>
    <dgm:pt modelId="{70B0C370-46BB-4CC8-92E4-3E5F4310599B}" type="sibTrans" cxnId="{EE1C6463-B973-4297-8FC7-1F968276DC7E}">
      <dgm:prSet/>
      <dgm:spPr/>
      <dgm:t>
        <a:bodyPr/>
        <a:lstStyle/>
        <a:p>
          <a:endParaRPr lang="en-US"/>
        </a:p>
      </dgm:t>
    </dgm:pt>
    <dgm:pt modelId="{F83E1F0A-AEB6-40DE-8527-F24B75A45805}">
      <dgm:prSet/>
      <dgm:spPr/>
      <dgm:t>
        <a:bodyPr/>
        <a:lstStyle/>
        <a:p>
          <a:r>
            <a:rPr lang="de-DE"/>
            <a:t>Wahrnehmung als Kinderrechteschule</a:t>
          </a:r>
          <a:endParaRPr lang="en-US"/>
        </a:p>
      </dgm:t>
    </dgm:pt>
    <dgm:pt modelId="{0714EBCD-4AA3-4F9E-82BD-3FB9D2C2AB28}" type="parTrans" cxnId="{8D8970B5-E85D-4DBA-961F-34760326F58F}">
      <dgm:prSet/>
      <dgm:spPr/>
      <dgm:t>
        <a:bodyPr/>
        <a:lstStyle/>
        <a:p>
          <a:endParaRPr lang="en-US"/>
        </a:p>
      </dgm:t>
    </dgm:pt>
    <dgm:pt modelId="{9E0D1BA1-455B-443B-8CF4-1DCEBDEDBCAD}" type="sibTrans" cxnId="{8D8970B5-E85D-4DBA-961F-34760326F58F}">
      <dgm:prSet/>
      <dgm:spPr/>
      <dgm:t>
        <a:bodyPr/>
        <a:lstStyle/>
        <a:p>
          <a:endParaRPr lang="en-US"/>
        </a:p>
      </dgm:t>
    </dgm:pt>
    <dgm:pt modelId="{C0678D52-41BF-4DC0-883F-84186D605CD7}">
      <dgm:prSet/>
      <dgm:spPr/>
      <dgm:t>
        <a:bodyPr/>
        <a:lstStyle/>
        <a:p>
          <a:r>
            <a:rPr lang="de-DE"/>
            <a:t>Austausch &amp; Netzwerke</a:t>
          </a:r>
          <a:endParaRPr lang="en-US"/>
        </a:p>
      </dgm:t>
    </dgm:pt>
    <dgm:pt modelId="{2401AF7F-AD05-40A3-9257-5ECF709E186C}" type="parTrans" cxnId="{534DCD2A-3000-4927-8A74-4B18467A9807}">
      <dgm:prSet/>
      <dgm:spPr/>
      <dgm:t>
        <a:bodyPr/>
        <a:lstStyle/>
        <a:p>
          <a:endParaRPr lang="en-US"/>
        </a:p>
      </dgm:t>
    </dgm:pt>
    <dgm:pt modelId="{A5BB9733-E265-4E50-A603-D25F42345535}" type="sibTrans" cxnId="{534DCD2A-3000-4927-8A74-4B18467A9807}">
      <dgm:prSet/>
      <dgm:spPr/>
      <dgm:t>
        <a:bodyPr/>
        <a:lstStyle/>
        <a:p>
          <a:endParaRPr lang="en-US"/>
        </a:p>
      </dgm:t>
    </dgm:pt>
    <dgm:pt modelId="{156D574E-E6D9-4874-8F24-3C6AC9DD5C02}">
      <dgm:prSet/>
      <dgm:spPr/>
      <dgm:t>
        <a:bodyPr/>
        <a:lstStyle/>
        <a:p>
          <a:r>
            <a:rPr lang="de-DE"/>
            <a:t>Prozesscharakter</a:t>
          </a:r>
          <a:endParaRPr lang="en-US"/>
        </a:p>
      </dgm:t>
    </dgm:pt>
    <dgm:pt modelId="{FEBD165F-EA74-4192-95BF-92A5A22E84CB}" type="parTrans" cxnId="{BFDBF660-0CF1-41A0-9C5F-6EB64990C998}">
      <dgm:prSet/>
      <dgm:spPr/>
      <dgm:t>
        <a:bodyPr/>
        <a:lstStyle/>
        <a:p>
          <a:endParaRPr lang="en-US"/>
        </a:p>
      </dgm:t>
    </dgm:pt>
    <dgm:pt modelId="{A0C94A22-F9E9-4F20-BCAE-B7BC06F73E3D}" type="sibTrans" cxnId="{BFDBF660-0CF1-41A0-9C5F-6EB64990C998}">
      <dgm:prSet/>
      <dgm:spPr/>
      <dgm:t>
        <a:bodyPr/>
        <a:lstStyle/>
        <a:p>
          <a:endParaRPr lang="en-US"/>
        </a:p>
      </dgm:t>
    </dgm:pt>
    <dgm:pt modelId="{B1893D53-1B0F-4FD1-84E0-A70CBB0ED21C}">
      <dgm:prSet/>
      <dgm:spPr/>
      <dgm:t>
        <a:bodyPr/>
        <a:lstStyle/>
        <a:p>
          <a:r>
            <a:rPr lang="de-DE"/>
            <a:t>Nicht abgeschlossen</a:t>
          </a:r>
          <a:endParaRPr lang="en-US"/>
        </a:p>
      </dgm:t>
    </dgm:pt>
    <dgm:pt modelId="{578B549B-CE44-491D-86DD-B8592CF86A3C}" type="parTrans" cxnId="{B9EE8023-8C39-49CE-BAB3-A44064C0CD98}">
      <dgm:prSet/>
      <dgm:spPr/>
      <dgm:t>
        <a:bodyPr/>
        <a:lstStyle/>
        <a:p>
          <a:endParaRPr lang="en-US"/>
        </a:p>
      </dgm:t>
    </dgm:pt>
    <dgm:pt modelId="{B6518189-32E9-470A-886C-EF6A958FBDD1}" type="sibTrans" cxnId="{B9EE8023-8C39-49CE-BAB3-A44064C0CD98}">
      <dgm:prSet/>
      <dgm:spPr/>
      <dgm:t>
        <a:bodyPr/>
        <a:lstStyle/>
        <a:p>
          <a:endParaRPr lang="en-US"/>
        </a:p>
      </dgm:t>
    </dgm:pt>
    <dgm:pt modelId="{8609AF84-5851-43EA-9719-4E9F5C80E3F0}">
      <dgm:prSet/>
      <dgm:spPr/>
      <dgm:t>
        <a:bodyPr/>
        <a:lstStyle/>
        <a:p>
          <a:r>
            <a:rPr lang="de-DE"/>
            <a:t>Weiter lernend</a:t>
          </a:r>
          <a:endParaRPr lang="en-US"/>
        </a:p>
      </dgm:t>
    </dgm:pt>
    <dgm:pt modelId="{E8738F11-7BBA-40AF-A4D3-49A5E05D926C}" type="parTrans" cxnId="{14BC7376-8061-46C4-B813-57E63468816D}">
      <dgm:prSet/>
      <dgm:spPr/>
      <dgm:t>
        <a:bodyPr/>
        <a:lstStyle/>
        <a:p>
          <a:endParaRPr lang="en-US"/>
        </a:p>
      </dgm:t>
    </dgm:pt>
    <dgm:pt modelId="{7EFF910C-28E3-46C6-A44C-808A89676E40}" type="sibTrans" cxnId="{14BC7376-8061-46C4-B813-57E63468816D}">
      <dgm:prSet/>
      <dgm:spPr/>
      <dgm:t>
        <a:bodyPr/>
        <a:lstStyle/>
        <a:p>
          <a:endParaRPr lang="en-US"/>
        </a:p>
      </dgm:t>
    </dgm:pt>
    <dgm:pt modelId="{6F843288-5595-45D9-BF0B-8F2F2B56F6F0}">
      <dgm:prSet/>
      <dgm:spPr/>
      <dgm:t>
        <a:bodyPr/>
        <a:lstStyle/>
        <a:p>
          <a:r>
            <a:rPr lang="de-DE"/>
            <a:t>Offen für entwicklung</a:t>
          </a:r>
          <a:endParaRPr lang="en-US"/>
        </a:p>
      </dgm:t>
    </dgm:pt>
    <dgm:pt modelId="{117743CB-B52A-49FD-A663-7F54633F2D0B}" type="parTrans" cxnId="{F78063FB-55BF-4161-80AB-A546C83E0F08}">
      <dgm:prSet/>
      <dgm:spPr/>
      <dgm:t>
        <a:bodyPr/>
        <a:lstStyle/>
        <a:p>
          <a:endParaRPr lang="en-US"/>
        </a:p>
      </dgm:t>
    </dgm:pt>
    <dgm:pt modelId="{43092C10-FA5A-41A4-81BD-686923B3D9E9}" type="sibTrans" cxnId="{F78063FB-55BF-4161-80AB-A546C83E0F08}">
      <dgm:prSet/>
      <dgm:spPr/>
      <dgm:t>
        <a:bodyPr/>
        <a:lstStyle/>
        <a:p>
          <a:endParaRPr lang="en-US"/>
        </a:p>
      </dgm:t>
    </dgm:pt>
    <dgm:pt modelId="{CE1E62B3-3B65-4DD8-B205-D8FD5D8D077B}" type="pres">
      <dgm:prSet presAssocID="{B45876F8-5986-4AB7-AA6E-7F88FABF4289}" presName="Name0" presStyleCnt="0">
        <dgm:presLayoutVars>
          <dgm:dir/>
          <dgm:animLvl val="lvl"/>
          <dgm:resizeHandles val="exact"/>
        </dgm:presLayoutVars>
      </dgm:prSet>
      <dgm:spPr/>
    </dgm:pt>
    <dgm:pt modelId="{295A8E0D-8AD7-4377-912E-8F05E217C82D}" type="pres">
      <dgm:prSet presAssocID="{E5ED8BE2-E2E3-4D47-A621-8AE0E5247DAB}" presName="linNode" presStyleCnt="0"/>
      <dgm:spPr/>
    </dgm:pt>
    <dgm:pt modelId="{41A63816-F0BF-4682-B712-A989A53F3C01}" type="pres">
      <dgm:prSet presAssocID="{E5ED8BE2-E2E3-4D47-A621-8AE0E5247DA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B2A9291-FF51-43A3-9BFF-A14682331C40}" type="pres">
      <dgm:prSet presAssocID="{E5ED8BE2-E2E3-4D47-A621-8AE0E5247DAB}" presName="descendantText" presStyleLbl="alignAccFollowNode1" presStyleIdx="0" presStyleCnt="4">
        <dgm:presLayoutVars>
          <dgm:bulletEnabled val="1"/>
        </dgm:presLayoutVars>
      </dgm:prSet>
      <dgm:spPr/>
    </dgm:pt>
    <dgm:pt modelId="{9E67D2E2-0BC1-4C2B-9FDE-0E1B5BADC159}" type="pres">
      <dgm:prSet presAssocID="{DABBBA0C-73E0-4D4A-ACAE-DA936663A95F}" presName="sp" presStyleCnt="0"/>
      <dgm:spPr/>
    </dgm:pt>
    <dgm:pt modelId="{3B437F08-BD94-4FA5-937E-1BCA38252A11}" type="pres">
      <dgm:prSet presAssocID="{6059AE6F-2884-4DA1-B4D4-D703A752CEC3}" presName="linNode" presStyleCnt="0"/>
      <dgm:spPr/>
    </dgm:pt>
    <dgm:pt modelId="{7FA42FF8-413D-4BF5-839C-E520337C2A25}" type="pres">
      <dgm:prSet presAssocID="{6059AE6F-2884-4DA1-B4D4-D703A752CEC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1E93E77-4017-4EDC-AFE1-C20CF5389E34}" type="pres">
      <dgm:prSet presAssocID="{6059AE6F-2884-4DA1-B4D4-D703A752CEC3}" presName="descendantText" presStyleLbl="alignAccFollowNode1" presStyleIdx="1" presStyleCnt="4">
        <dgm:presLayoutVars>
          <dgm:bulletEnabled val="1"/>
        </dgm:presLayoutVars>
      </dgm:prSet>
      <dgm:spPr/>
    </dgm:pt>
    <dgm:pt modelId="{DB4E6146-A225-499A-B88A-CC9F6901973F}" type="pres">
      <dgm:prSet presAssocID="{42297707-E74C-4D85-B98F-619DC8F1958D}" presName="sp" presStyleCnt="0"/>
      <dgm:spPr/>
    </dgm:pt>
    <dgm:pt modelId="{CF067983-A941-4630-9680-C5C52BE83596}" type="pres">
      <dgm:prSet presAssocID="{31CE5936-64D3-4F49-A1F4-CC720C72E9E4}" presName="linNode" presStyleCnt="0"/>
      <dgm:spPr/>
    </dgm:pt>
    <dgm:pt modelId="{C34D5E22-8C87-4277-A01E-D8D46C4046A7}" type="pres">
      <dgm:prSet presAssocID="{31CE5936-64D3-4F49-A1F4-CC720C72E9E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CAB07E0-512E-42BA-99D3-5D58156FD50C}" type="pres">
      <dgm:prSet presAssocID="{31CE5936-64D3-4F49-A1F4-CC720C72E9E4}" presName="descendantText" presStyleLbl="alignAccFollowNode1" presStyleIdx="2" presStyleCnt="4">
        <dgm:presLayoutVars>
          <dgm:bulletEnabled val="1"/>
        </dgm:presLayoutVars>
      </dgm:prSet>
      <dgm:spPr/>
    </dgm:pt>
    <dgm:pt modelId="{0807E7A8-8A08-419F-8372-976F8D2D678E}" type="pres">
      <dgm:prSet presAssocID="{70B0C370-46BB-4CC8-92E4-3E5F4310599B}" presName="sp" presStyleCnt="0"/>
      <dgm:spPr/>
    </dgm:pt>
    <dgm:pt modelId="{1F219DCA-79E4-4D6C-8E65-B604A237EA09}" type="pres">
      <dgm:prSet presAssocID="{156D574E-E6D9-4874-8F24-3C6AC9DD5C02}" presName="linNode" presStyleCnt="0"/>
      <dgm:spPr/>
    </dgm:pt>
    <dgm:pt modelId="{3D9907C5-AA05-4D6E-93B9-0E50389FD638}" type="pres">
      <dgm:prSet presAssocID="{156D574E-E6D9-4874-8F24-3C6AC9DD5C0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A77C73F-3389-46C5-8FBE-47E01CDFA48F}" type="pres">
      <dgm:prSet presAssocID="{156D574E-E6D9-4874-8F24-3C6AC9DD5C0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6EC7591D-6359-4285-A219-4C3B21CB031E}" type="presOf" srcId="{F83E1F0A-AEB6-40DE-8527-F24B75A45805}" destId="{2CAB07E0-512E-42BA-99D3-5D58156FD50C}" srcOrd="0" destOrd="0" presId="urn:microsoft.com/office/officeart/2005/8/layout/vList5"/>
    <dgm:cxn modelId="{DDD88222-595C-467D-9F55-D9FD4AE1AC7B}" srcId="{6059AE6F-2884-4DA1-B4D4-D703A752CEC3}" destId="{517B6427-F1B7-4417-86CC-97841C6EF4CA}" srcOrd="1" destOrd="0" parTransId="{C11BB3AF-C112-447E-8B71-0AC06BA7C02E}" sibTransId="{D8FA7066-59A0-4D81-90FD-E19DEA80D9CC}"/>
    <dgm:cxn modelId="{B9EE8023-8C39-49CE-BAB3-A44064C0CD98}" srcId="{156D574E-E6D9-4874-8F24-3C6AC9DD5C02}" destId="{B1893D53-1B0F-4FD1-84E0-A70CBB0ED21C}" srcOrd="0" destOrd="0" parTransId="{578B549B-CE44-491D-86DD-B8592CF86A3C}" sibTransId="{B6518189-32E9-470A-886C-EF6A958FBDD1}"/>
    <dgm:cxn modelId="{9FCAED24-014F-4482-9819-1B055BBC248A}" type="presOf" srcId="{B1893D53-1B0F-4FD1-84E0-A70CBB0ED21C}" destId="{5A77C73F-3389-46C5-8FBE-47E01CDFA48F}" srcOrd="0" destOrd="0" presId="urn:microsoft.com/office/officeart/2005/8/layout/vList5"/>
    <dgm:cxn modelId="{534DCD2A-3000-4927-8A74-4B18467A9807}" srcId="{31CE5936-64D3-4F49-A1F4-CC720C72E9E4}" destId="{C0678D52-41BF-4DC0-883F-84186D605CD7}" srcOrd="1" destOrd="0" parTransId="{2401AF7F-AD05-40A3-9257-5ECF709E186C}" sibTransId="{A5BB9733-E265-4E50-A603-D25F42345535}"/>
    <dgm:cxn modelId="{BDC8092C-00B5-4F74-80EE-0DFD812AEC76}" srcId="{E5ED8BE2-E2E3-4D47-A621-8AE0E5247DAB}" destId="{4DB88D81-00B4-460E-ACBC-71BA92E63AB0}" srcOrd="0" destOrd="0" parTransId="{A3FE2FBD-1CC9-4751-9BCF-C69B6BB018EA}" sibTransId="{669AA2D4-38E6-42D1-9407-A365AEDD8F68}"/>
    <dgm:cxn modelId="{BFDBF660-0CF1-41A0-9C5F-6EB64990C998}" srcId="{B45876F8-5986-4AB7-AA6E-7F88FABF4289}" destId="{156D574E-E6D9-4874-8F24-3C6AC9DD5C02}" srcOrd="3" destOrd="0" parTransId="{FEBD165F-EA74-4192-95BF-92A5A22E84CB}" sibTransId="{A0C94A22-F9E9-4F20-BCAE-B7BC06F73E3D}"/>
    <dgm:cxn modelId="{EE1C6463-B973-4297-8FC7-1F968276DC7E}" srcId="{B45876F8-5986-4AB7-AA6E-7F88FABF4289}" destId="{31CE5936-64D3-4F49-A1F4-CC720C72E9E4}" srcOrd="2" destOrd="0" parTransId="{84111116-3F0B-4461-99CB-4D5B9ABB307E}" sibTransId="{70B0C370-46BB-4CC8-92E4-3E5F4310599B}"/>
    <dgm:cxn modelId="{0616D765-A98E-4E74-AB13-06B58B987A34}" srcId="{6059AE6F-2884-4DA1-B4D4-D703A752CEC3}" destId="{38F3C3DD-BC24-4297-B079-D0C48847A70A}" srcOrd="0" destOrd="0" parTransId="{4A807714-2448-423A-B924-5249BE60D0B6}" sibTransId="{46C798E9-8DD9-499F-9E42-B6254FFD3880}"/>
    <dgm:cxn modelId="{4047D76E-C545-4EEB-B3A5-842CB392EABE}" type="presOf" srcId="{8609AF84-5851-43EA-9719-4E9F5C80E3F0}" destId="{5A77C73F-3389-46C5-8FBE-47E01CDFA48F}" srcOrd="0" destOrd="1" presId="urn:microsoft.com/office/officeart/2005/8/layout/vList5"/>
    <dgm:cxn modelId="{A32C6953-9BA8-42E7-AF47-FA961507D44A}" type="presOf" srcId="{517B6427-F1B7-4417-86CC-97841C6EF4CA}" destId="{41E93E77-4017-4EDC-AFE1-C20CF5389E34}" srcOrd="0" destOrd="1" presId="urn:microsoft.com/office/officeart/2005/8/layout/vList5"/>
    <dgm:cxn modelId="{14BC7376-8061-46C4-B813-57E63468816D}" srcId="{156D574E-E6D9-4874-8F24-3C6AC9DD5C02}" destId="{8609AF84-5851-43EA-9719-4E9F5C80E3F0}" srcOrd="1" destOrd="0" parTransId="{E8738F11-7BBA-40AF-A4D3-49A5E05D926C}" sibTransId="{7EFF910C-28E3-46C6-A44C-808A89676E40}"/>
    <dgm:cxn modelId="{E119AD57-BA7D-45C0-959A-BEB31A2C4433}" type="presOf" srcId="{156D574E-E6D9-4874-8F24-3C6AC9DD5C02}" destId="{3D9907C5-AA05-4D6E-93B9-0E50389FD638}" srcOrd="0" destOrd="0" presId="urn:microsoft.com/office/officeart/2005/8/layout/vList5"/>
    <dgm:cxn modelId="{14813558-6D16-420C-90CC-D06AC67C6EB3}" type="presOf" srcId="{6059AE6F-2884-4DA1-B4D4-D703A752CEC3}" destId="{7FA42FF8-413D-4BF5-839C-E520337C2A25}" srcOrd="0" destOrd="0" presId="urn:microsoft.com/office/officeart/2005/8/layout/vList5"/>
    <dgm:cxn modelId="{247A0D89-5401-4F2D-848B-0E18400334BB}" type="presOf" srcId="{C0678D52-41BF-4DC0-883F-84186D605CD7}" destId="{2CAB07E0-512E-42BA-99D3-5D58156FD50C}" srcOrd="0" destOrd="1" presId="urn:microsoft.com/office/officeart/2005/8/layout/vList5"/>
    <dgm:cxn modelId="{9ADE878D-BADD-4844-B4BD-000B714E138F}" type="presOf" srcId="{039BB90B-E0B3-4B4F-A519-B015212D2B8A}" destId="{9B2A9291-FF51-43A3-9BFF-A14682331C40}" srcOrd="0" destOrd="1" presId="urn:microsoft.com/office/officeart/2005/8/layout/vList5"/>
    <dgm:cxn modelId="{C2752596-8531-4220-B3AF-7E14BB688715}" type="presOf" srcId="{31CE5936-64D3-4F49-A1F4-CC720C72E9E4}" destId="{C34D5E22-8C87-4277-A01E-D8D46C4046A7}" srcOrd="0" destOrd="0" presId="urn:microsoft.com/office/officeart/2005/8/layout/vList5"/>
    <dgm:cxn modelId="{589194A0-E72F-4878-8927-CD2FC32BD48D}" srcId="{B45876F8-5986-4AB7-AA6E-7F88FABF4289}" destId="{E5ED8BE2-E2E3-4D47-A621-8AE0E5247DAB}" srcOrd="0" destOrd="0" parTransId="{1F759D2F-CB84-48CF-BC66-757874C673D9}" sibTransId="{DABBBA0C-73E0-4D4A-ACAE-DA936663A95F}"/>
    <dgm:cxn modelId="{26CBC7AF-D618-4030-8E5B-0828852665CD}" srcId="{E5ED8BE2-E2E3-4D47-A621-8AE0E5247DAB}" destId="{039BB90B-E0B3-4B4F-A519-B015212D2B8A}" srcOrd="1" destOrd="0" parTransId="{B01DDB84-B161-4A70-81C2-4B3061A0C9B5}" sibTransId="{8FA8402D-F5F2-4F6E-8C75-D1C29049C96C}"/>
    <dgm:cxn modelId="{CC871EB4-7AB0-4D02-B356-C1F61012EE48}" type="presOf" srcId="{4DB88D81-00B4-460E-ACBC-71BA92E63AB0}" destId="{9B2A9291-FF51-43A3-9BFF-A14682331C40}" srcOrd="0" destOrd="0" presId="urn:microsoft.com/office/officeart/2005/8/layout/vList5"/>
    <dgm:cxn modelId="{8D8970B5-E85D-4DBA-961F-34760326F58F}" srcId="{31CE5936-64D3-4F49-A1F4-CC720C72E9E4}" destId="{F83E1F0A-AEB6-40DE-8527-F24B75A45805}" srcOrd="0" destOrd="0" parTransId="{0714EBCD-4AA3-4F9E-82BD-3FB9D2C2AB28}" sibTransId="{9E0D1BA1-455B-443B-8CF4-1DCEBDEDBCAD}"/>
    <dgm:cxn modelId="{D424BEB6-D0B4-42A9-8951-8636D3F02917}" type="presOf" srcId="{B45876F8-5986-4AB7-AA6E-7F88FABF4289}" destId="{CE1E62B3-3B65-4DD8-B205-D8FD5D8D077B}" srcOrd="0" destOrd="0" presId="urn:microsoft.com/office/officeart/2005/8/layout/vList5"/>
    <dgm:cxn modelId="{435170C0-C3E7-4FCE-93A2-6906BBB6D645}" type="presOf" srcId="{E5ED8BE2-E2E3-4D47-A621-8AE0E5247DAB}" destId="{41A63816-F0BF-4682-B712-A989A53F3C01}" srcOrd="0" destOrd="0" presId="urn:microsoft.com/office/officeart/2005/8/layout/vList5"/>
    <dgm:cxn modelId="{573121EE-F77B-4B41-A0F5-5F4506DC45D4}" type="presOf" srcId="{38F3C3DD-BC24-4297-B079-D0C48847A70A}" destId="{41E93E77-4017-4EDC-AFE1-C20CF5389E34}" srcOrd="0" destOrd="0" presId="urn:microsoft.com/office/officeart/2005/8/layout/vList5"/>
    <dgm:cxn modelId="{270743F6-DB99-45DD-95F2-228A0AB251ED}" type="presOf" srcId="{6F843288-5595-45D9-BF0B-8F2F2B56F6F0}" destId="{5A77C73F-3389-46C5-8FBE-47E01CDFA48F}" srcOrd="0" destOrd="2" presId="urn:microsoft.com/office/officeart/2005/8/layout/vList5"/>
    <dgm:cxn modelId="{B05AEDF8-88A0-4E86-AB8B-2A9A7560EEFF}" srcId="{B45876F8-5986-4AB7-AA6E-7F88FABF4289}" destId="{6059AE6F-2884-4DA1-B4D4-D703A752CEC3}" srcOrd="1" destOrd="0" parTransId="{154FDD77-A33E-4E9B-90AB-DFE33849F6F1}" sibTransId="{42297707-E74C-4D85-B98F-619DC8F1958D}"/>
    <dgm:cxn modelId="{F78063FB-55BF-4161-80AB-A546C83E0F08}" srcId="{156D574E-E6D9-4874-8F24-3C6AC9DD5C02}" destId="{6F843288-5595-45D9-BF0B-8F2F2B56F6F0}" srcOrd="2" destOrd="0" parTransId="{117743CB-B52A-49FD-A663-7F54633F2D0B}" sibTransId="{43092C10-FA5A-41A4-81BD-686923B3D9E9}"/>
    <dgm:cxn modelId="{384F614C-1995-41E8-9E66-BFAA82204A35}" type="presParOf" srcId="{CE1E62B3-3B65-4DD8-B205-D8FD5D8D077B}" destId="{295A8E0D-8AD7-4377-912E-8F05E217C82D}" srcOrd="0" destOrd="0" presId="urn:microsoft.com/office/officeart/2005/8/layout/vList5"/>
    <dgm:cxn modelId="{1CE427BB-950D-4784-97C4-5B762BCC80C8}" type="presParOf" srcId="{295A8E0D-8AD7-4377-912E-8F05E217C82D}" destId="{41A63816-F0BF-4682-B712-A989A53F3C01}" srcOrd="0" destOrd="0" presId="urn:microsoft.com/office/officeart/2005/8/layout/vList5"/>
    <dgm:cxn modelId="{F9D15C16-8427-4827-9A39-154ACA907219}" type="presParOf" srcId="{295A8E0D-8AD7-4377-912E-8F05E217C82D}" destId="{9B2A9291-FF51-43A3-9BFF-A14682331C40}" srcOrd="1" destOrd="0" presId="urn:microsoft.com/office/officeart/2005/8/layout/vList5"/>
    <dgm:cxn modelId="{2E1C8D46-DC52-4885-B70F-0E28B583FFE3}" type="presParOf" srcId="{CE1E62B3-3B65-4DD8-B205-D8FD5D8D077B}" destId="{9E67D2E2-0BC1-4C2B-9FDE-0E1B5BADC159}" srcOrd="1" destOrd="0" presId="urn:microsoft.com/office/officeart/2005/8/layout/vList5"/>
    <dgm:cxn modelId="{124D0DF6-A09A-426F-B897-EA1062C0731B}" type="presParOf" srcId="{CE1E62B3-3B65-4DD8-B205-D8FD5D8D077B}" destId="{3B437F08-BD94-4FA5-937E-1BCA38252A11}" srcOrd="2" destOrd="0" presId="urn:microsoft.com/office/officeart/2005/8/layout/vList5"/>
    <dgm:cxn modelId="{9FEF73B8-6E24-48F7-B238-217D97EB023F}" type="presParOf" srcId="{3B437F08-BD94-4FA5-937E-1BCA38252A11}" destId="{7FA42FF8-413D-4BF5-839C-E520337C2A25}" srcOrd="0" destOrd="0" presId="urn:microsoft.com/office/officeart/2005/8/layout/vList5"/>
    <dgm:cxn modelId="{469B1A24-6138-4EB7-AFCE-F3BB6F0C9161}" type="presParOf" srcId="{3B437F08-BD94-4FA5-937E-1BCA38252A11}" destId="{41E93E77-4017-4EDC-AFE1-C20CF5389E34}" srcOrd="1" destOrd="0" presId="urn:microsoft.com/office/officeart/2005/8/layout/vList5"/>
    <dgm:cxn modelId="{56CEB017-1558-4C39-94E5-07772CE71144}" type="presParOf" srcId="{CE1E62B3-3B65-4DD8-B205-D8FD5D8D077B}" destId="{DB4E6146-A225-499A-B88A-CC9F6901973F}" srcOrd="3" destOrd="0" presId="urn:microsoft.com/office/officeart/2005/8/layout/vList5"/>
    <dgm:cxn modelId="{1BD02D19-7327-4153-A0F5-32011D051ED0}" type="presParOf" srcId="{CE1E62B3-3B65-4DD8-B205-D8FD5D8D077B}" destId="{CF067983-A941-4630-9680-C5C52BE83596}" srcOrd="4" destOrd="0" presId="urn:microsoft.com/office/officeart/2005/8/layout/vList5"/>
    <dgm:cxn modelId="{8258FFC4-6007-4198-84E7-CBB31AD8E028}" type="presParOf" srcId="{CF067983-A941-4630-9680-C5C52BE83596}" destId="{C34D5E22-8C87-4277-A01E-D8D46C4046A7}" srcOrd="0" destOrd="0" presId="urn:microsoft.com/office/officeart/2005/8/layout/vList5"/>
    <dgm:cxn modelId="{CFEBBEF9-C79F-4A9E-9AEA-8524CE4C725C}" type="presParOf" srcId="{CF067983-A941-4630-9680-C5C52BE83596}" destId="{2CAB07E0-512E-42BA-99D3-5D58156FD50C}" srcOrd="1" destOrd="0" presId="urn:microsoft.com/office/officeart/2005/8/layout/vList5"/>
    <dgm:cxn modelId="{651B9645-A667-492D-A2CD-9FA2287413EE}" type="presParOf" srcId="{CE1E62B3-3B65-4DD8-B205-D8FD5D8D077B}" destId="{0807E7A8-8A08-419F-8372-976F8D2D678E}" srcOrd="5" destOrd="0" presId="urn:microsoft.com/office/officeart/2005/8/layout/vList5"/>
    <dgm:cxn modelId="{18215EAA-2793-49F5-88F7-07D7A5BDB2E3}" type="presParOf" srcId="{CE1E62B3-3B65-4DD8-B205-D8FD5D8D077B}" destId="{1F219DCA-79E4-4D6C-8E65-B604A237EA09}" srcOrd="6" destOrd="0" presId="urn:microsoft.com/office/officeart/2005/8/layout/vList5"/>
    <dgm:cxn modelId="{CF909FE4-1CA0-4DCE-B59A-FD3371D1376B}" type="presParOf" srcId="{1F219DCA-79E4-4D6C-8E65-B604A237EA09}" destId="{3D9907C5-AA05-4D6E-93B9-0E50389FD638}" srcOrd="0" destOrd="0" presId="urn:microsoft.com/office/officeart/2005/8/layout/vList5"/>
    <dgm:cxn modelId="{385996DE-EA94-478B-A4D9-E9D5911AE48D}" type="presParOf" srcId="{1F219DCA-79E4-4D6C-8E65-B604A237EA09}" destId="{5A77C73F-3389-46C5-8FBE-47E01CDFA4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BAD66C-3FE1-4B42-84D8-BF127702473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16846B4-BBFA-41CD-B594-044FDEDC90A8}">
      <dgm:prSet/>
      <dgm:spPr/>
      <dgm:t>
        <a:bodyPr/>
        <a:lstStyle/>
        <a:p>
          <a:r>
            <a:rPr lang="de-DE"/>
            <a:t>Klein anfangen</a:t>
          </a:r>
          <a:endParaRPr lang="en-US"/>
        </a:p>
      </dgm:t>
    </dgm:pt>
    <dgm:pt modelId="{19CA4CFF-44E8-404C-8412-9E06BD4DD81E}" type="parTrans" cxnId="{64C89C6C-978D-4DA4-9F80-7A57EE4E9715}">
      <dgm:prSet/>
      <dgm:spPr/>
      <dgm:t>
        <a:bodyPr/>
        <a:lstStyle/>
        <a:p>
          <a:endParaRPr lang="en-US"/>
        </a:p>
      </dgm:t>
    </dgm:pt>
    <dgm:pt modelId="{7CCE8555-8821-49B7-A4BD-9E1C203A727F}" type="sibTrans" cxnId="{64C89C6C-978D-4DA4-9F80-7A57EE4E9715}">
      <dgm:prSet/>
      <dgm:spPr/>
      <dgm:t>
        <a:bodyPr/>
        <a:lstStyle/>
        <a:p>
          <a:endParaRPr lang="en-US"/>
        </a:p>
      </dgm:t>
    </dgm:pt>
    <dgm:pt modelId="{09C9075B-ACD6-47CE-8FAF-11F8F8F6B142}">
      <dgm:prSet/>
      <dgm:spPr/>
      <dgm:t>
        <a:bodyPr/>
        <a:lstStyle/>
        <a:p>
          <a:r>
            <a:rPr lang="de-DE"/>
            <a:t>Haltung klären (Haltung vor Methodik)</a:t>
          </a:r>
          <a:endParaRPr lang="en-US"/>
        </a:p>
      </dgm:t>
    </dgm:pt>
    <dgm:pt modelId="{1525CE9D-CB5B-4803-BAFF-5F81145D7363}" type="parTrans" cxnId="{F6EEE252-DEA8-4499-B9A5-E0A437BFD46D}">
      <dgm:prSet/>
      <dgm:spPr/>
      <dgm:t>
        <a:bodyPr/>
        <a:lstStyle/>
        <a:p>
          <a:endParaRPr lang="en-US"/>
        </a:p>
      </dgm:t>
    </dgm:pt>
    <dgm:pt modelId="{A09F02E8-E805-4DD4-A8FF-F2BBEF238E2B}" type="sibTrans" cxnId="{F6EEE252-DEA8-4499-B9A5-E0A437BFD46D}">
      <dgm:prSet/>
      <dgm:spPr/>
      <dgm:t>
        <a:bodyPr/>
        <a:lstStyle/>
        <a:p>
          <a:endParaRPr lang="en-US"/>
        </a:p>
      </dgm:t>
    </dgm:pt>
    <dgm:pt modelId="{431498FB-AB0D-4E27-B3B6-0A2AE7E5B31A}">
      <dgm:prSet/>
      <dgm:spPr/>
      <dgm:t>
        <a:bodyPr/>
        <a:lstStyle/>
        <a:p>
          <a:r>
            <a:rPr lang="de-DE"/>
            <a:t>Gemeinsam entwickeln</a:t>
          </a:r>
          <a:endParaRPr lang="en-US"/>
        </a:p>
      </dgm:t>
    </dgm:pt>
    <dgm:pt modelId="{0E9195A2-CE92-44FB-A58F-79EA0D3B203A}" type="parTrans" cxnId="{31C53D1E-4FE4-4305-ABB2-A2756A6B6746}">
      <dgm:prSet/>
      <dgm:spPr/>
      <dgm:t>
        <a:bodyPr/>
        <a:lstStyle/>
        <a:p>
          <a:endParaRPr lang="en-US"/>
        </a:p>
      </dgm:t>
    </dgm:pt>
    <dgm:pt modelId="{5781A8C4-7D4E-4E9F-8B42-0B76EDCBC39D}" type="sibTrans" cxnId="{31C53D1E-4FE4-4305-ABB2-A2756A6B6746}">
      <dgm:prSet/>
      <dgm:spPr/>
      <dgm:t>
        <a:bodyPr/>
        <a:lstStyle/>
        <a:p>
          <a:endParaRPr lang="en-US"/>
        </a:p>
      </dgm:t>
    </dgm:pt>
    <dgm:pt modelId="{4F3628B3-73C9-4C46-9F15-A7E99F1517E2}">
      <dgm:prSet/>
      <dgm:spPr/>
      <dgm:t>
        <a:bodyPr/>
        <a:lstStyle/>
        <a:p>
          <a:r>
            <a:rPr lang="de-DE"/>
            <a:t>Strukturen schaffen</a:t>
          </a:r>
          <a:endParaRPr lang="en-US"/>
        </a:p>
      </dgm:t>
    </dgm:pt>
    <dgm:pt modelId="{82C8B85B-8542-4AA7-AEAC-4A6A4543EE58}" type="parTrans" cxnId="{7895B40D-82AC-4E8C-9FBD-5152869C6219}">
      <dgm:prSet/>
      <dgm:spPr/>
      <dgm:t>
        <a:bodyPr/>
        <a:lstStyle/>
        <a:p>
          <a:endParaRPr lang="en-US"/>
        </a:p>
      </dgm:t>
    </dgm:pt>
    <dgm:pt modelId="{8D492713-83F4-48D2-A63C-2C7FB27A03F2}" type="sibTrans" cxnId="{7895B40D-82AC-4E8C-9FBD-5152869C6219}">
      <dgm:prSet/>
      <dgm:spPr/>
      <dgm:t>
        <a:bodyPr/>
        <a:lstStyle/>
        <a:p>
          <a:endParaRPr lang="en-US"/>
        </a:p>
      </dgm:t>
    </dgm:pt>
    <dgm:pt modelId="{13D3A9A4-64F6-41EA-A132-90F3E47A42CE}">
      <dgm:prSet/>
      <dgm:spPr/>
      <dgm:t>
        <a:bodyPr/>
        <a:lstStyle/>
        <a:p>
          <a:r>
            <a:rPr lang="de-DE"/>
            <a:t>Kinder ernst nehmen</a:t>
          </a:r>
          <a:endParaRPr lang="en-US"/>
        </a:p>
      </dgm:t>
    </dgm:pt>
    <dgm:pt modelId="{809F9FB3-CA9F-4446-922D-3489A3944819}" type="parTrans" cxnId="{BD88024E-5E6D-4B78-A64B-360B0C686AED}">
      <dgm:prSet/>
      <dgm:spPr/>
      <dgm:t>
        <a:bodyPr/>
        <a:lstStyle/>
        <a:p>
          <a:endParaRPr lang="en-US"/>
        </a:p>
      </dgm:t>
    </dgm:pt>
    <dgm:pt modelId="{228715D2-7188-49B1-981F-E2BA22F859D4}" type="sibTrans" cxnId="{BD88024E-5E6D-4B78-A64B-360B0C686AED}">
      <dgm:prSet/>
      <dgm:spPr/>
      <dgm:t>
        <a:bodyPr/>
        <a:lstStyle/>
        <a:p>
          <a:endParaRPr lang="en-US"/>
        </a:p>
      </dgm:t>
    </dgm:pt>
    <dgm:pt modelId="{FC2C66E7-38E7-4625-8EDC-3BB425C09FF3}" type="pres">
      <dgm:prSet presAssocID="{D0BAD66C-3FE1-4B42-84D8-BF1277024732}" presName="linear" presStyleCnt="0">
        <dgm:presLayoutVars>
          <dgm:animLvl val="lvl"/>
          <dgm:resizeHandles val="exact"/>
        </dgm:presLayoutVars>
      </dgm:prSet>
      <dgm:spPr/>
    </dgm:pt>
    <dgm:pt modelId="{6983F3C0-6397-460E-A8A5-301C6F2A9839}" type="pres">
      <dgm:prSet presAssocID="{116846B4-BBFA-41CD-B594-044FDEDC90A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42DAF2B-EBE7-4E60-9F98-FB1D47880635}" type="pres">
      <dgm:prSet presAssocID="{7CCE8555-8821-49B7-A4BD-9E1C203A727F}" presName="spacer" presStyleCnt="0"/>
      <dgm:spPr/>
    </dgm:pt>
    <dgm:pt modelId="{811E7AF0-C796-4585-A499-63E15D3B4A45}" type="pres">
      <dgm:prSet presAssocID="{09C9075B-ACD6-47CE-8FAF-11F8F8F6B1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544DE0E-E98F-4AD8-BEA4-1B0296DC35F8}" type="pres">
      <dgm:prSet presAssocID="{A09F02E8-E805-4DD4-A8FF-F2BBEF238E2B}" presName="spacer" presStyleCnt="0"/>
      <dgm:spPr/>
    </dgm:pt>
    <dgm:pt modelId="{CAFB6692-C2A2-48E3-88B8-FF81A89EBC27}" type="pres">
      <dgm:prSet presAssocID="{431498FB-AB0D-4E27-B3B6-0A2AE7E5B3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9F79488-2FBE-4D61-AF7A-5D50FD9AF44E}" type="pres">
      <dgm:prSet presAssocID="{5781A8C4-7D4E-4E9F-8B42-0B76EDCBC39D}" presName="spacer" presStyleCnt="0"/>
      <dgm:spPr/>
    </dgm:pt>
    <dgm:pt modelId="{2101051F-1CDA-4AD6-B0AA-D355706490AF}" type="pres">
      <dgm:prSet presAssocID="{4F3628B3-73C9-4C46-9F15-A7E99F1517E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3D3A9FB-8F1D-4DBD-B6B4-4B077CD14785}" type="pres">
      <dgm:prSet presAssocID="{8D492713-83F4-48D2-A63C-2C7FB27A03F2}" presName="spacer" presStyleCnt="0"/>
      <dgm:spPr/>
    </dgm:pt>
    <dgm:pt modelId="{D522BA2E-47A6-4C6F-A9E4-76CF033C555F}" type="pres">
      <dgm:prSet presAssocID="{13D3A9A4-64F6-41EA-A132-90F3E47A42C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895B40D-82AC-4E8C-9FBD-5152869C6219}" srcId="{D0BAD66C-3FE1-4B42-84D8-BF1277024732}" destId="{4F3628B3-73C9-4C46-9F15-A7E99F1517E2}" srcOrd="3" destOrd="0" parTransId="{82C8B85B-8542-4AA7-AEAC-4A6A4543EE58}" sibTransId="{8D492713-83F4-48D2-A63C-2C7FB27A03F2}"/>
    <dgm:cxn modelId="{31C53D1E-4FE4-4305-ABB2-A2756A6B6746}" srcId="{D0BAD66C-3FE1-4B42-84D8-BF1277024732}" destId="{431498FB-AB0D-4E27-B3B6-0A2AE7E5B31A}" srcOrd="2" destOrd="0" parTransId="{0E9195A2-CE92-44FB-A58F-79EA0D3B203A}" sibTransId="{5781A8C4-7D4E-4E9F-8B42-0B76EDCBC39D}"/>
    <dgm:cxn modelId="{64C89C6C-978D-4DA4-9F80-7A57EE4E9715}" srcId="{D0BAD66C-3FE1-4B42-84D8-BF1277024732}" destId="{116846B4-BBFA-41CD-B594-044FDEDC90A8}" srcOrd="0" destOrd="0" parTransId="{19CA4CFF-44E8-404C-8412-9E06BD4DD81E}" sibTransId="{7CCE8555-8821-49B7-A4BD-9E1C203A727F}"/>
    <dgm:cxn modelId="{2B35386D-297F-4D8F-86D6-D5F930CC629F}" type="presOf" srcId="{D0BAD66C-3FE1-4B42-84D8-BF1277024732}" destId="{FC2C66E7-38E7-4625-8EDC-3BB425C09FF3}" srcOrd="0" destOrd="0" presId="urn:microsoft.com/office/officeart/2005/8/layout/vList2"/>
    <dgm:cxn modelId="{BD88024E-5E6D-4B78-A64B-360B0C686AED}" srcId="{D0BAD66C-3FE1-4B42-84D8-BF1277024732}" destId="{13D3A9A4-64F6-41EA-A132-90F3E47A42CE}" srcOrd="4" destOrd="0" parTransId="{809F9FB3-CA9F-4446-922D-3489A3944819}" sibTransId="{228715D2-7188-49B1-981F-E2BA22F859D4}"/>
    <dgm:cxn modelId="{F6EEE252-DEA8-4499-B9A5-E0A437BFD46D}" srcId="{D0BAD66C-3FE1-4B42-84D8-BF1277024732}" destId="{09C9075B-ACD6-47CE-8FAF-11F8F8F6B142}" srcOrd="1" destOrd="0" parTransId="{1525CE9D-CB5B-4803-BAFF-5F81145D7363}" sibTransId="{A09F02E8-E805-4DD4-A8FF-F2BBEF238E2B}"/>
    <dgm:cxn modelId="{16342C5A-9BA8-4B1D-8172-9F90EEF94B09}" type="presOf" srcId="{13D3A9A4-64F6-41EA-A132-90F3E47A42CE}" destId="{D522BA2E-47A6-4C6F-A9E4-76CF033C555F}" srcOrd="0" destOrd="0" presId="urn:microsoft.com/office/officeart/2005/8/layout/vList2"/>
    <dgm:cxn modelId="{24A14281-A963-482A-9B0A-47B4826FEFA2}" type="presOf" srcId="{09C9075B-ACD6-47CE-8FAF-11F8F8F6B142}" destId="{811E7AF0-C796-4585-A499-63E15D3B4A45}" srcOrd="0" destOrd="0" presId="urn:microsoft.com/office/officeart/2005/8/layout/vList2"/>
    <dgm:cxn modelId="{1E1A7082-E3F1-47A4-B2D5-AB95CB91BB99}" type="presOf" srcId="{431498FB-AB0D-4E27-B3B6-0A2AE7E5B31A}" destId="{CAFB6692-C2A2-48E3-88B8-FF81A89EBC27}" srcOrd="0" destOrd="0" presId="urn:microsoft.com/office/officeart/2005/8/layout/vList2"/>
    <dgm:cxn modelId="{6B07CD91-170C-46DD-B9A5-C178D822749C}" type="presOf" srcId="{4F3628B3-73C9-4C46-9F15-A7E99F1517E2}" destId="{2101051F-1CDA-4AD6-B0AA-D355706490AF}" srcOrd="0" destOrd="0" presId="urn:microsoft.com/office/officeart/2005/8/layout/vList2"/>
    <dgm:cxn modelId="{AB1723F7-1687-489E-B446-B248F9D705B0}" type="presOf" srcId="{116846B4-BBFA-41CD-B594-044FDEDC90A8}" destId="{6983F3C0-6397-460E-A8A5-301C6F2A9839}" srcOrd="0" destOrd="0" presId="urn:microsoft.com/office/officeart/2005/8/layout/vList2"/>
    <dgm:cxn modelId="{411CE230-1FFD-4B90-8FEA-6E1013E40C2B}" type="presParOf" srcId="{FC2C66E7-38E7-4625-8EDC-3BB425C09FF3}" destId="{6983F3C0-6397-460E-A8A5-301C6F2A9839}" srcOrd="0" destOrd="0" presId="urn:microsoft.com/office/officeart/2005/8/layout/vList2"/>
    <dgm:cxn modelId="{2DF585D4-8657-45B0-9090-0D18B8FAEBFF}" type="presParOf" srcId="{FC2C66E7-38E7-4625-8EDC-3BB425C09FF3}" destId="{742DAF2B-EBE7-4E60-9F98-FB1D47880635}" srcOrd="1" destOrd="0" presId="urn:microsoft.com/office/officeart/2005/8/layout/vList2"/>
    <dgm:cxn modelId="{E040F01A-764E-4EE6-9119-B97EF783B8FB}" type="presParOf" srcId="{FC2C66E7-38E7-4625-8EDC-3BB425C09FF3}" destId="{811E7AF0-C796-4585-A499-63E15D3B4A45}" srcOrd="2" destOrd="0" presId="urn:microsoft.com/office/officeart/2005/8/layout/vList2"/>
    <dgm:cxn modelId="{59A79F8C-5C25-4BC8-BE19-F3F79A70154E}" type="presParOf" srcId="{FC2C66E7-38E7-4625-8EDC-3BB425C09FF3}" destId="{B544DE0E-E98F-4AD8-BEA4-1B0296DC35F8}" srcOrd="3" destOrd="0" presId="urn:microsoft.com/office/officeart/2005/8/layout/vList2"/>
    <dgm:cxn modelId="{C252C8D8-F80A-4BA4-9C0D-23C86CBBEEBB}" type="presParOf" srcId="{FC2C66E7-38E7-4625-8EDC-3BB425C09FF3}" destId="{CAFB6692-C2A2-48E3-88B8-FF81A89EBC27}" srcOrd="4" destOrd="0" presId="urn:microsoft.com/office/officeart/2005/8/layout/vList2"/>
    <dgm:cxn modelId="{76D55568-C8CC-476B-A0E9-8A859D0D71AA}" type="presParOf" srcId="{FC2C66E7-38E7-4625-8EDC-3BB425C09FF3}" destId="{B9F79488-2FBE-4D61-AF7A-5D50FD9AF44E}" srcOrd="5" destOrd="0" presId="urn:microsoft.com/office/officeart/2005/8/layout/vList2"/>
    <dgm:cxn modelId="{5892392A-56AC-4081-B1F3-D4327C02C9A7}" type="presParOf" srcId="{FC2C66E7-38E7-4625-8EDC-3BB425C09FF3}" destId="{2101051F-1CDA-4AD6-B0AA-D355706490AF}" srcOrd="6" destOrd="0" presId="urn:microsoft.com/office/officeart/2005/8/layout/vList2"/>
    <dgm:cxn modelId="{059C561B-5DD0-4AD3-AECF-38613A51CDB9}" type="presParOf" srcId="{FC2C66E7-38E7-4625-8EDC-3BB425C09FF3}" destId="{53D3A9FB-8F1D-4DBD-B6B4-4B077CD14785}" srcOrd="7" destOrd="0" presId="urn:microsoft.com/office/officeart/2005/8/layout/vList2"/>
    <dgm:cxn modelId="{E348DCA6-B133-44EE-9225-9E8C64240CA2}" type="presParOf" srcId="{FC2C66E7-38E7-4625-8EDC-3BB425C09FF3}" destId="{D522BA2E-47A6-4C6F-A9E4-76CF033C555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24B24D-7AE5-4F3C-A009-B2B80671A0C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E7BF938-695D-459A-87D1-84438A17EE71}">
      <dgm:prSet/>
      <dgm:spPr/>
      <dgm:t>
        <a:bodyPr/>
        <a:lstStyle/>
        <a:p>
          <a:pPr>
            <a:defRPr cap="all"/>
          </a:pPr>
          <a:r>
            <a:rPr lang="de-DE"/>
            <a:t>Nicht perfekt</a:t>
          </a:r>
          <a:endParaRPr lang="en-US"/>
        </a:p>
      </dgm:t>
    </dgm:pt>
    <dgm:pt modelId="{3DE01EC9-E52B-4744-BAD9-E8164B86C34F}" type="parTrans" cxnId="{A8497052-DCF9-472B-8491-59EA284FFF79}">
      <dgm:prSet/>
      <dgm:spPr/>
      <dgm:t>
        <a:bodyPr/>
        <a:lstStyle/>
        <a:p>
          <a:endParaRPr lang="en-US"/>
        </a:p>
      </dgm:t>
    </dgm:pt>
    <dgm:pt modelId="{AC0037DC-1D0D-4EE6-B634-1A4E2420F312}" type="sibTrans" cxnId="{A8497052-DCF9-472B-8491-59EA284FFF79}">
      <dgm:prSet/>
      <dgm:spPr/>
      <dgm:t>
        <a:bodyPr/>
        <a:lstStyle/>
        <a:p>
          <a:endParaRPr lang="en-US"/>
        </a:p>
      </dgm:t>
    </dgm:pt>
    <dgm:pt modelId="{75AE0EBA-CA91-4432-91C5-A30A8A0399F3}">
      <dgm:prSet/>
      <dgm:spPr/>
      <dgm:t>
        <a:bodyPr/>
        <a:lstStyle/>
        <a:p>
          <a:pPr>
            <a:defRPr cap="all"/>
          </a:pPr>
          <a:r>
            <a:rPr lang="de-DE"/>
            <a:t>Aber konsequent</a:t>
          </a:r>
          <a:endParaRPr lang="en-US"/>
        </a:p>
      </dgm:t>
    </dgm:pt>
    <dgm:pt modelId="{227410D5-0F73-4DC2-A6E1-8C7F33D61E8F}" type="parTrans" cxnId="{122A243C-540A-4783-A933-464E9E2DE8D2}">
      <dgm:prSet/>
      <dgm:spPr/>
      <dgm:t>
        <a:bodyPr/>
        <a:lstStyle/>
        <a:p>
          <a:endParaRPr lang="en-US"/>
        </a:p>
      </dgm:t>
    </dgm:pt>
    <dgm:pt modelId="{3C9B6659-9D92-4F14-A7C8-BACF66C1B4CD}" type="sibTrans" cxnId="{122A243C-540A-4783-A933-464E9E2DE8D2}">
      <dgm:prSet/>
      <dgm:spPr/>
      <dgm:t>
        <a:bodyPr/>
        <a:lstStyle/>
        <a:p>
          <a:endParaRPr lang="en-US"/>
        </a:p>
      </dgm:t>
    </dgm:pt>
    <dgm:pt modelId="{774542F4-7D75-4C70-902B-5BE206B9D78B}">
      <dgm:prSet/>
      <dgm:spPr/>
      <dgm:t>
        <a:bodyPr/>
        <a:lstStyle/>
        <a:p>
          <a:pPr>
            <a:defRPr cap="all"/>
          </a:pPr>
          <a:r>
            <a:rPr lang="de-DE"/>
            <a:t>Jeden Tag ein Stück mehr</a:t>
          </a:r>
          <a:endParaRPr lang="en-US"/>
        </a:p>
      </dgm:t>
    </dgm:pt>
    <dgm:pt modelId="{50BCCC03-B44B-41B9-ADA4-6F3DFEFF180A}" type="parTrans" cxnId="{684AE940-51A2-414B-BEDD-3FE493BCFA82}">
      <dgm:prSet/>
      <dgm:spPr/>
      <dgm:t>
        <a:bodyPr/>
        <a:lstStyle/>
        <a:p>
          <a:endParaRPr lang="en-US"/>
        </a:p>
      </dgm:t>
    </dgm:pt>
    <dgm:pt modelId="{F9345D88-F64B-4BFE-B338-64C48A3464B2}" type="sibTrans" cxnId="{684AE940-51A2-414B-BEDD-3FE493BCFA82}">
      <dgm:prSet/>
      <dgm:spPr/>
      <dgm:t>
        <a:bodyPr/>
        <a:lstStyle/>
        <a:p>
          <a:endParaRPr lang="en-US"/>
        </a:p>
      </dgm:t>
    </dgm:pt>
    <dgm:pt modelId="{3DAEFF57-A1C5-4E5C-8B50-5B6B32ACA9F2}" type="pres">
      <dgm:prSet presAssocID="{B824B24D-7AE5-4F3C-A009-B2B80671A0CF}" presName="root" presStyleCnt="0">
        <dgm:presLayoutVars>
          <dgm:dir/>
          <dgm:resizeHandles val="exact"/>
        </dgm:presLayoutVars>
      </dgm:prSet>
      <dgm:spPr/>
    </dgm:pt>
    <dgm:pt modelId="{3FC9063F-6093-4678-8635-7C354BA1794C}" type="pres">
      <dgm:prSet presAssocID="{6E7BF938-695D-459A-87D1-84438A17EE71}" presName="compNode" presStyleCnt="0"/>
      <dgm:spPr/>
    </dgm:pt>
    <dgm:pt modelId="{85FD9030-D300-4393-A35C-F5817A26E80E}" type="pres">
      <dgm:prSet presAssocID="{6E7BF938-695D-459A-87D1-84438A17EE71}" presName="iconBgRect" presStyleLbl="bgShp" presStyleIdx="0" presStyleCnt="3"/>
      <dgm:spPr/>
    </dgm:pt>
    <dgm:pt modelId="{185A6E10-47C1-4BDF-8154-E941D83179D5}" type="pres">
      <dgm:prSet presAssocID="{6E7BF938-695D-459A-87D1-84438A17EE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1C42FF8B-3DD9-4966-A358-5DF4B44BEC21}" type="pres">
      <dgm:prSet presAssocID="{6E7BF938-695D-459A-87D1-84438A17EE71}" presName="spaceRect" presStyleCnt="0"/>
      <dgm:spPr/>
    </dgm:pt>
    <dgm:pt modelId="{9F6618C6-EE26-46E1-8E6A-17644347EA4D}" type="pres">
      <dgm:prSet presAssocID="{6E7BF938-695D-459A-87D1-84438A17EE71}" presName="textRect" presStyleLbl="revTx" presStyleIdx="0" presStyleCnt="3">
        <dgm:presLayoutVars>
          <dgm:chMax val="1"/>
          <dgm:chPref val="1"/>
        </dgm:presLayoutVars>
      </dgm:prSet>
      <dgm:spPr/>
    </dgm:pt>
    <dgm:pt modelId="{09349702-A157-4E46-B974-9147C687230C}" type="pres">
      <dgm:prSet presAssocID="{AC0037DC-1D0D-4EE6-B634-1A4E2420F312}" presName="sibTrans" presStyleCnt="0"/>
      <dgm:spPr/>
    </dgm:pt>
    <dgm:pt modelId="{71EC5D58-8EE1-405C-9C33-2B58E00A33B6}" type="pres">
      <dgm:prSet presAssocID="{75AE0EBA-CA91-4432-91C5-A30A8A0399F3}" presName="compNode" presStyleCnt="0"/>
      <dgm:spPr/>
    </dgm:pt>
    <dgm:pt modelId="{A192BBDB-723E-449C-9D61-12761122656A}" type="pres">
      <dgm:prSet presAssocID="{75AE0EBA-CA91-4432-91C5-A30A8A0399F3}" presName="iconBgRect" presStyleLbl="bgShp" presStyleIdx="1" presStyleCnt="3"/>
      <dgm:spPr/>
    </dgm:pt>
    <dgm:pt modelId="{D1D341A1-1A89-409E-A35A-A333788DE9E3}" type="pres">
      <dgm:prSet presAssocID="{75AE0EBA-CA91-4432-91C5-A30A8A0399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ltreffer"/>
        </a:ext>
      </dgm:extLst>
    </dgm:pt>
    <dgm:pt modelId="{EC5CDA06-5058-445C-AB44-36FA31504351}" type="pres">
      <dgm:prSet presAssocID="{75AE0EBA-CA91-4432-91C5-A30A8A0399F3}" presName="spaceRect" presStyleCnt="0"/>
      <dgm:spPr/>
    </dgm:pt>
    <dgm:pt modelId="{14C3D92B-7158-4AB1-B567-E0EEC8F9610B}" type="pres">
      <dgm:prSet presAssocID="{75AE0EBA-CA91-4432-91C5-A30A8A0399F3}" presName="textRect" presStyleLbl="revTx" presStyleIdx="1" presStyleCnt="3">
        <dgm:presLayoutVars>
          <dgm:chMax val="1"/>
          <dgm:chPref val="1"/>
        </dgm:presLayoutVars>
      </dgm:prSet>
      <dgm:spPr/>
    </dgm:pt>
    <dgm:pt modelId="{FE6B413F-77FE-4A84-A89B-CEC37E14DBED}" type="pres">
      <dgm:prSet presAssocID="{3C9B6659-9D92-4F14-A7C8-BACF66C1B4CD}" presName="sibTrans" presStyleCnt="0"/>
      <dgm:spPr/>
    </dgm:pt>
    <dgm:pt modelId="{ED2A3C14-F132-472E-8A99-B8EDB0064DCA}" type="pres">
      <dgm:prSet presAssocID="{774542F4-7D75-4C70-902B-5BE206B9D78B}" presName="compNode" presStyleCnt="0"/>
      <dgm:spPr/>
    </dgm:pt>
    <dgm:pt modelId="{960EA58C-8F0E-4B64-A190-97F8D6036C79}" type="pres">
      <dgm:prSet presAssocID="{774542F4-7D75-4C70-902B-5BE206B9D78B}" presName="iconBgRect" presStyleLbl="bgShp" presStyleIdx="2" presStyleCnt="3"/>
      <dgm:spPr/>
    </dgm:pt>
    <dgm:pt modelId="{18A4B38D-8B9E-4D80-A0D0-A7FF8E7B246C}" type="pres">
      <dgm:prSet presAssocID="{774542F4-7D75-4C70-902B-5BE206B9D78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BAD9A10B-58E0-4DED-8F9B-728E250245FD}" type="pres">
      <dgm:prSet presAssocID="{774542F4-7D75-4C70-902B-5BE206B9D78B}" presName="spaceRect" presStyleCnt="0"/>
      <dgm:spPr/>
    </dgm:pt>
    <dgm:pt modelId="{5D258D1B-BB46-4EAE-B39A-1FDCC314CF71}" type="pres">
      <dgm:prSet presAssocID="{774542F4-7D75-4C70-902B-5BE206B9D78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22A243C-540A-4783-A933-464E9E2DE8D2}" srcId="{B824B24D-7AE5-4F3C-A009-B2B80671A0CF}" destId="{75AE0EBA-CA91-4432-91C5-A30A8A0399F3}" srcOrd="1" destOrd="0" parTransId="{227410D5-0F73-4DC2-A6E1-8C7F33D61E8F}" sibTransId="{3C9B6659-9D92-4F14-A7C8-BACF66C1B4CD}"/>
    <dgm:cxn modelId="{684AE940-51A2-414B-BEDD-3FE493BCFA82}" srcId="{B824B24D-7AE5-4F3C-A009-B2B80671A0CF}" destId="{774542F4-7D75-4C70-902B-5BE206B9D78B}" srcOrd="2" destOrd="0" parTransId="{50BCCC03-B44B-41B9-ADA4-6F3DFEFF180A}" sibTransId="{F9345D88-F64B-4BFE-B338-64C48A3464B2}"/>
    <dgm:cxn modelId="{A8497052-DCF9-472B-8491-59EA284FFF79}" srcId="{B824B24D-7AE5-4F3C-A009-B2B80671A0CF}" destId="{6E7BF938-695D-459A-87D1-84438A17EE71}" srcOrd="0" destOrd="0" parTransId="{3DE01EC9-E52B-4744-BAD9-E8164B86C34F}" sibTransId="{AC0037DC-1D0D-4EE6-B634-1A4E2420F312}"/>
    <dgm:cxn modelId="{1141AA55-3053-44E0-937E-844C16224E1B}" type="presOf" srcId="{6E7BF938-695D-459A-87D1-84438A17EE71}" destId="{9F6618C6-EE26-46E1-8E6A-17644347EA4D}" srcOrd="0" destOrd="0" presId="urn:microsoft.com/office/officeart/2018/5/layout/IconCircleLabelList"/>
    <dgm:cxn modelId="{DE9C2CAC-2E87-43D3-B2D3-180D9F1FB84D}" type="presOf" srcId="{B824B24D-7AE5-4F3C-A009-B2B80671A0CF}" destId="{3DAEFF57-A1C5-4E5C-8B50-5B6B32ACA9F2}" srcOrd="0" destOrd="0" presId="urn:microsoft.com/office/officeart/2018/5/layout/IconCircleLabelList"/>
    <dgm:cxn modelId="{505ED0C8-71A8-4635-A488-42B8D4E10313}" type="presOf" srcId="{75AE0EBA-CA91-4432-91C5-A30A8A0399F3}" destId="{14C3D92B-7158-4AB1-B567-E0EEC8F9610B}" srcOrd="0" destOrd="0" presId="urn:microsoft.com/office/officeart/2018/5/layout/IconCircleLabelList"/>
    <dgm:cxn modelId="{A07282D3-01BF-4A50-BC33-5254AAB93059}" type="presOf" srcId="{774542F4-7D75-4C70-902B-5BE206B9D78B}" destId="{5D258D1B-BB46-4EAE-B39A-1FDCC314CF71}" srcOrd="0" destOrd="0" presId="urn:microsoft.com/office/officeart/2018/5/layout/IconCircleLabelList"/>
    <dgm:cxn modelId="{AA3B8147-9E0E-4716-8344-6B6A009C650A}" type="presParOf" srcId="{3DAEFF57-A1C5-4E5C-8B50-5B6B32ACA9F2}" destId="{3FC9063F-6093-4678-8635-7C354BA1794C}" srcOrd="0" destOrd="0" presId="urn:microsoft.com/office/officeart/2018/5/layout/IconCircleLabelList"/>
    <dgm:cxn modelId="{2CA858C9-44C2-40BA-B35E-A83D6CFC4695}" type="presParOf" srcId="{3FC9063F-6093-4678-8635-7C354BA1794C}" destId="{85FD9030-D300-4393-A35C-F5817A26E80E}" srcOrd="0" destOrd="0" presId="urn:microsoft.com/office/officeart/2018/5/layout/IconCircleLabelList"/>
    <dgm:cxn modelId="{8B3DE27D-4346-4C20-A6B3-121221F4D5ED}" type="presParOf" srcId="{3FC9063F-6093-4678-8635-7C354BA1794C}" destId="{185A6E10-47C1-4BDF-8154-E941D83179D5}" srcOrd="1" destOrd="0" presId="urn:microsoft.com/office/officeart/2018/5/layout/IconCircleLabelList"/>
    <dgm:cxn modelId="{C4CCF12C-728D-4A32-A94C-227DA3534475}" type="presParOf" srcId="{3FC9063F-6093-4678-8635-7C354BA1794C}" destId="{1C42FF8B-3DD9-4966-A358-5DF4B44BEC21}" srcOrd="2" destOrd="0" presId="urn:microsoft.com/office/officeart/2018/5/layout/IconCircleLabelList"/>
    <dgm:cxn modelId="{FE394E57-5BD7-4A28-B9B8-EAB09FA9CBC6}" type="presParOf" srcId="{3FC9063F-6093-4678-8635-7C354BA1794C}" destId="{9F6618C6-EE26-46E1-8E6A-17644347EA4D}" srcOrd="3" destOrd="0" presId="urn:microsoft.com/office/officeart/2018/5/layout/IconCircleLabelList"/>
    <dgm:cxn modelId="{5945AC90-05FD-4838-849E-644A95563178}" type="presParOf" srcId="{3DAEFF57-A1C5-4E5C-8B50-5B6B32ACA9F2}" destId="{09349702-A157-4E46-B974-9147C687230C}" srcOrd="1" destOrd="0" presId="urn:microsoft.com/office/officeart/2018/5/layout/IconCircleLabelList"/>
    <dgm:cxn modelId="{00116870-C888-410E-A0FA-E84E779198CD}" type="presParOf" srcId="{3DAEFF57-A1C5-4E5C-8B50-5B6B32ACA9F2}" destId="{71EC5D58-8EE1-405C-9C33-2B58E00A33B6}" srcOrd="2" destOrd="0" presId="urn:microsoft.com/office/officeart/2018/5/layout/IconCircleLabelList"/>
    <dgm:cxn modelId="{147F7A12-A0EF-408D-988F-570C309D1CBA}" type="presParOf" srcId="{71EC5D58-8EE1-405C-9C33-2B58E00A33B6}" destId="{A192BBDB-723E-449C-9D61-12761122656A}" srcOrd="0" destOrd="0" presId="urn:microsoft.com/office/officeart/2018/5/layout/IconCircleLabelList"/>
    <dgm:cxn modelId="{9D5FFFEE-60BB-42D9-897F-BB7E0A7B1380}" type="presParOf" srcId="{71EC5D58-8EE1-405C-9C33-2B58E00A33B6}" destId="{D1D341A1-1A89-409E-A35A-A333788DE9E3}" srcOrd="1" destOrd="0" presId="urn:microsoft.com/office/officeart/2018/5/layout/IconCircleLabelList"/>
    <dgm:cxn modelId="{35DDCCA1-FD5C-47F8-AC35-234D3FEC28E3}" type="presParOf" srcId="{71EC5D58-8EE1-405C-9C33-2B58E00A33B6}" destId="{EC5CDA06-5058-445C-AB44-36FA31504351}" srcOrd="2" destOrd="0" presId="urn:microsoft.com/office/officeart/2018/5/layout/IconCircleLabelList"/>
    <dgm:cxn modelId="{322EA9A7-C521-4DC4-963A-87597200E84D}" type="presParOf" srcId="{71EC5D58-8EE1-405C-9C33-2B58E00A33B6}" destId="{14C3D92B-7158-4AB1-B567-E0EEC8F9610B}" srcOrd="3" destOrd="0" presId="urn:microsoft.com/office/officeart/2018/5/layout/IconCircleLabelList"/>
    <dgm:cxn modelId="{77762C70-78D7-4ACC-8AC5-137299254325}" type="presParOf" srcId="{3DAEFF57-A1C5-4E5C-8B50-5B6B32ACA9F2}" destId="{FE6B413F-77FE-4A84-A89B-CEC37E14DBED}" srcOrd="3" destOrd="0" presId="urn:microsoft.com/office/officeart/2018/5/layout/IconCircleLabelList"/>
    <dgm:cxn modelId="{D67411E9-3D39-42D2-A6CA-82F181A1D051}" type="presParOf" srcId="{3DAEFF57-A1C5-4E5C-8B50-5B6B32ACA9F2}" destId="{ED2A3C14-F132-472E-8A99-B8EDB0064DCA}" srcOrd="4" destOrd="0" presId="urn:microsoft.com/office/officeart/2018/5/layout/IconCircleLabelList"/>
    <dgm:cxn modelId="{C3992737-8DA8-42B4-8229-A45850E17544}" type="presParOf" srcId="{ED2A3C14-F132-472E-8A99-B8EDB0064DCA}" destId="{960EA58C-8F0E-4B64-A190-97F8D6036C79}" srcOrd="0" destOrd="0" presId="urn:microsoft.com/office/officeart/2018/5/layout/IconCircleLabelList"/>
    <dgm:cxn modelId="{91FC50CD-D6FB-4740-8245-2B2E6A5C504A}" type="presParOf" srcId="{ED2A3C14-F132-472E-8A99-B8EDB0064DCA}" destId="{18A4B38D-8B9E-4D80-A0D0-A7FF8E7B246C}" srcOrd="1" destOrd="0" presId="urn:microsoft.com/office/officeart/2018/5/layout/IconCircleLabelList"/>
    <dgm:cxn modelId="{AD9B2A1A-4781-40B0-BDDE-6268704A8B96}" type="presParOf" srcId="{ED2A3C14-F132-472E-8A99-B8EDB0064DCA}" destId="{BAD9A10B-58E0-4DED-8F9B-728E250245FD}" srcOrd="2" destOrd="0" presId="urn:microsoft.com/office/officeart/2018/5/layout/IconCircleLabelList"/>
    <dgm:cxn modelId="{EFF5D0AE-F01F-48A3-A572-AA8A345A96EF}" type="presParOf" srcId="{ED2A3C14-F132-472E-8A99-B8EDB0064DCA}" destId="{5D258D1B-BB46-4EAE-B39A-1FDCC314CF7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F4984A-F8E7-4C36-AE3D-26A33FFC6C9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AB027-CD89-4D50-91AF-4E0ABB2E1897}">
      <dgm:prSet/>
      <dgm:spPr/>
      <dgm:t>
        <a:bodyPr/>
        <a:lstStyle/>
        <a:p>
          <a:r>
            <a:rPr lang="de-DE"/>
            <a:t>UNICEF-Rahmen</a:t>
          </a:r>
          <a:endParaRPr lang="en-US"/>
        </a:p>
      </dgm:t>
    </dgm:pt>
    <dgm:pt modelId="{D85CCB97-3F52-4F2C-A293-99D03C346944}" type="parTrans" cxnId="{C10FACFD-A3D9-4559-9049-72F8FB8B3137}">
      <dgm:prSet/>
      <dgm:spPr/>
      <dgm:t>
        <a:bodyPr/>
        <a:lstStyle/>
        <a:p>
          <a:endParaRPr lang="en-US"/>
        </a:p>
      </dgm:t>
    </dgm:pt>
    <dgm:pt modelId="{C70955AA-ADA3-45DF-A8C3-2D49FBE138B9}" type="sibTrans" cxnId="{C10FACFD-A3D9-4559-9049-72F8FB8B3137}">
      <dgm:prSet/>
      <dgm:spPr/>
      <dgm:t>
        <a:bodyPr/>
        <a:lstStyle/>
        <a:p>
          <a:endParaRPr lang="en-US"/>
        </a:p>
      </dgm:t>
    </dgm:pt>
    <dgm:pt modelId="{3E3BDDEA-2534-435F-B936-75CE67C0CF9A}">
      <dgm:prSet/>
      <dgm:spPr>
        <a:gradFill rotWithShape="0">
          <a:gsLst>
            <a:gs pos="0">
              <a:schemeClr val="accent2">
                <a:hueOff val="805452"/>
                <a:satOff val="-2312"/>
                <a:lumOff val="-3701"/>
                <a:satMod val="103000"/>
                <a:lumMod val="102000"/>
                <a:tint val="94000"/>
                <a:alpha val="0"/>
              </a:schemeClr>
            </a:gs>
            <a:gs pos="98000">
              <a:schemeClr val="accent2">
                <a:hueOff val="805452"/>
                <a:satOff val="-2312"/>
                <a:lumOff val="-37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05452"/>
                <a:satOff val="-2312"/>
                <a:lumOff val="-3701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2256BE6C-96D6-48D6-8F8C-71617E3F26AC}" type="parTrans" cxnId="{73789A94-5134-490A-9582-42E9F700047B}">
      <dgm:prSet/>
      <dgm:spPr/>
      <dgm:t>
        <a:bodyPr/>
        <a:lstStyle/>
        <a:p>
          <a:endParaRPr lang="en-US"/>
        </a:p>
      </dgm:t>
    </dgm:pt>
    <dgm:pt modelId="{BA84E9D6-A1D8-44D7-806A-11762C096AD5}" type="sibTrans" cxnId="{73789A94-5134-490A-9582-42E9F700047B}">
      <dgm:prSet/>
      <dgm:spPr/>
      <dgm:t>
        <a:bodyPr/>
        <a:lstStyle/>
        <a:p>
          <a:endParaRPr lang="en-US"/>
        </a:p>
      </dgm:t>
    </dgm:pt>
    <dgm:pt modelId="{B9977313-F19F-4D20-A099-97058B2F4600}">
      <dgm:prSet/>
      <dgm:spPr/>
      <dgm:t>
        <a:bodyPr/>
        <a:lstStyle/>
        <a:p>
          <a:r>
            <a:rPr lang="de-DE"/>
            <a:t>Lernende Schule</a:t>
          </a:r>
          <a:endParaRPr lang="en-US"/>
        </a:p>
      </dgm:t>
    </dgm:pt>
    <dgm:pt modelId="{41E2A210-B783-4CA0-98F9-0675BF7B0E81}" type="parTrans" cxnId="{19E263B5-32A5-4E17-ADD1-776FF964C1B5}">
      <dgm:prSet/>
      <dgm:spPr/>
      <dgm:t>
        <a:bodyPr/>
        <a:lstStyle/>
        <a:p>
          <a:endParaRPr lang="en-US"/>
        </a:p>
      </dgm:t>
    </dgm:pt>
    <dgm:pt modelId="{3AEAF32D-0E9E-48CD-9AA1-BB8CE9B15868}" type="sibTrans" cxnId="{19E263B5-32A5-4E17-ADD1-776FF964C1B5}">
      <dgm:prSet/>
      <dgm:spPr/>
      <dgm:t>
        <a:bodyPr/>
        <a:lstStyle/>
        <a:p>
          <a:endParaRPr lang="en-US"/>
        </a:p>
      </dgm:t>
    </dgm:pt>
    <dgm:pt modelId="{0FE5917F-C8B0-4923-9E75-B3F411E0C9F9}">
      <dgm:prSet/>
      <dgm:spPr>
        <a:gradFill rotWithShape="0">
          <a:gsLst>
            <a:gs pos="67000">
              <a:srgbClr val="5D9E11">
                <a:alpha val="74000"/>
              </a:srgbClr>
            </a:gs>
            <a:gs pos="0">
              <a:schemeClr val="accent2">
                <a:hueOff val="4027259"/>
                <a:satOff val="-11558"/>
                <a:lumOff val="-18506"/>
                <a:satMod val="110000"/>
                <a:lumMod val="100000"/>
                <a:shade val="100000"/>
                <a:alpha val="0"/>
              </a:schemeClr>
            </a:gs>
            <a:gs pos="100000">
              <a:schemeClr val="accent2">
                <a:hueOff val="4027259"/>
                <a:satOff val="-11558"/>
                <a:lumOff val="-18506"/>
                <a:lumMod val="99000"/>
                <a:satMod val="120000"/>
                <a:shade val="78000"/>
              </a:schemeClr>
            </a:gs>
            <a:gs pos="87000">
              <a:schemeClr val="accent2">
                <a:hueOff val="4027259"/>
                <a:satOff val="-11558"/>
                <a:lumOff val="-18506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5FB56277-4390-4041-9F7C-6E91570E7429}" type="parTrans" cxnId="{894B3500-1410-4FAB-BF34-0FEA61DBEC4F}">
      <dgm:prSet/>
      <dgm:spPr/>
      <dgm:t>
        <a:bodyPr/>
        <a:lstStyle/>
        <a:p>
          <a:endParaRPr lang="en-US"/>
        </a:p>
      </dgm:t>
    </dgm:pt>
    <dgm:pt modelId="{1FAF5DEA-D5FB-4822-A45A-129E7BFA0D2F}" type="sibTrans" cxnId="{894B3500-1410-4FAB-BF34-0FEA61DBEC4F}">
      <dgm:prSet/>
      <dgm:spPr/>
      <dgm:t>
        <a:bodyPr/>
        <a:lstStyle/>
        <a:p>
          <a:endParaRPr lang="en-US"/>
        </a:p>
      </dgm:t>
    </dgm:pt>
    <dgm:pt modelId="{522F65C5-134F-4907-801A-B21A79F81D7B}">
      <dgm:prSet/>
      <dgm:spPr/>
      <dgm:t>
        <a:bodyPr/>
        <a:lstStyle/>
        <a:p>
          <a:r>
            <a:rPr lang="de-DE"/>
            <a:t>Gemeinsamer Weg</a:t>
          </a:r>
          <a:endParaRPr lang="en-US"/>
        </a:p>
      </dgm:t>
    </dgm:pt>
    <dgm:pt modelId="{5E62C3DE-A45B-4BA7-81F8-1F61F3B951F0}" type="parTrans" cxnId="{E1EBAD6A-5808-488C-BA05-1AFA3B6AB299}">
      <dgm:prSet/>
      <dgm:spPr/>
      <dgm:t>
        <a:bodyPr/>
        <a:lstStyle/>
        <a:p>
          <a:endParaRPr lang="en-US"/>
        </a:p>
      </dgm:t>
    </dgm:pt>
    <dgm:pt modelId="{64C10822-3F80-4C09-85F6-3389AFBFEA1F}" type="sibTrans" cxnId="{E1EBAD6A-5808-488C-BA05-1AFA3B6AB299}">
      <dgm:prSet/>
      <dgm:spPr/>
      <dgm:t>
        <a:bodyPr/>
        <a:lstStyle/>
        <a:p>
          <a:endParaRPr lang="en-US"/>
        </a:p>
      </dgm:t>
    </dgm:pt>
    <dgm:pt modelId="{47B26F5A-966E-4B31-9259-E3E95F5F215D}">
      <dgm:prSet/>
      <dgm:spPr/>
      <dgm:t>
        <a:bodyPr/>
        <a:lstStyle/>
        <a:p>
          <a:r>
            <a:rPr lang="de-DE"/>
            <a:t>Reflexion &amp; Weiterentwicklung</a:t>
          </a:r>
          <a:endParaRPr lang="en-US"/>
        </a:p>
      </dgm:t>
    </dgm:pt>
    <dgm:pt modelId="{8D19556D-6F98-4FAB-B805-059F929BED3D}" type="parTrans" cxnId="{43790FAA-6005-40E7-939A-4B46E6C40C6C}">
      <dgm:prSet/>
      <dgm:spPr/>
      <dgm:t>
        <a:bodyPr/>
        <a:lstStyle/>
        <a:p>
          <a:endParaRPr lang="en-US"/>
        </a:p>
      </dgm:t>
    </dgm:pt>
    <dgm:pt modelId="{A449F1F4-A2D6-4280-8968-3F1C305AE923}" type="sibTrans" cxnId="{43790FAA-6005-40E7-939A-4B46E6C40C6C}">
      <dgm:prSet/>
      <dgm:spPr/>
      <dgm:t>
        <a:bodyPr/>
        <a:lstStyle/>
        <a:p>
          <a:endParaRPr lang="en-US"/>
        </a:p>
      </dgm:t>
    </dgm:pt>
    <dgm:pt modelId="{707084E6-50FB-447B-9653-4CBD95F991D9}">
      <dgm:prSet/>
      <dgm:spPr/>
      <dgm:t>
        <a:bodyPr/>
        <a:lstStyle/>
        <a:p>
          <a:r>
            <a:rPr lang="de-DE"/>
            <a:t>Entwicklungsprozess</a:t>
          </a:r>
          <a:endParaRPr lang="en-US"/>
        </a:p>
      </dgm:t>
    </dgm:pt>
    <dgm:pt modelId="{6C6C6892-E418-4110-811F-937B1ABFE096}" type="parTrans" cxnId="{9C3BE970-CF88-49F8-AB9D-F0484BE2F858}">
      <dgm:prSet/>
      <dgm:spPr/>
      <dgm:t>
        <a:bodyPr/>
        <a:lstStyle/>
        <a:p>
          <a:endParaRPr lang="de-AT"/>
        </a:p>
      </dgm:t>
    </dgm:pt>
    <dgm:pt modelId="{C28E2A03-719A-431A-A3FA-D51675BFC2B4}" type="sibTrans" cxnId="{9C3BE970-CF88-49F8-AB9D-F0484BE2F858}">
      <dgm:prSet/>
      <dgm:spPr/>
      <dgm:t>
        <a:bodyPr/>
        <a:lstStyle/>
        <a:p>
          <a:endParaRPr lang="de-AT"/>
        </a:p>
      </dgm:t>
    </dgm:pt>
    <dgm:pt modelId="{3BC93A2C-FA7A-4EB9-83AD-95E9A7533027}">
      <dgm:prSet/>
      <dgm:spPr/>
      <dgm:t>
        <a:bodyPr/>
        <a:lstStyle/>
        <a:p>
          <a:r>
            <a:rPr lang="de-DE"/>
            <a:t>Keine „perfekte“ Schule</a:t>
          </a:r>
          <a:endParaRPr lang="en-US"/>
        </a:p>
      </dgm:t>
    </dgm:pt>
    <dgm:pt modelId="{E13E0D3F-94B2-48C2-831A-C2D502976D4C}" type="parTrans" cxnId="{83FB9B61-9436-4F0F-BEE5-84D69F496EDB}">
      <dgm:prSet/>
      <dgm:spPr/>
      <dgm:t>
        <a:bodyPr/>
        <a:lstStyle/>
        <a:p>
          <a:endParaRPr lang="de-AT"/>
        </a:p>
      </dgm:t>
    </dgm:pt>
    <dgm:pt modelId="{D2B40E63-DC09-4DD5-8A98-EE65F7538A0B}" type="sibTrans" cxnId="{83FB9B61-9436-4F0F-BEE5-84D69F496EDB}">
      <dgm:prSet/>
      <dgm:spPr/>
      <dgm:t>
        <a:bodyPr/>
        <a:lstStyle/>
        <a:p>
          <a:endParaRPr lang="de-AT"/>
        </a:p>
      </dgm:t>
    </dgm:pt>
    <dgm:pt modelId="{69D9BDF8-E304-443B-B311-CE078F54AFF0}">
      <dgm:prSet/>
      <dgm:spPr/>
      <dgm:t>
        <a:bodyPr/>
        <a:lstStyle/>
        <a:p>
          <a:r>
            <a:rPr lang="de-DE"/>
            <a:t>Orientierung statt starres Schema</a:t>
          </a:r>
          <a:endParaRPr lang="en-US"/>
        </a:p>
      </dgm:t>
    </dgm:pt>
    <dgm:pt modelId="{C413D3CE-4FFB-49FC-BDDC-8B2B8D083BD2}" type="parTrans" cxnId="{2366CBA9-50FA-4B24-A71C-A37C109766F9}">
      <dgm:prSet/>
      <dgm:spPr/>
      <dgm:t>
        <a:bodyPr/>
        <a:lstStyle/>
        <a:p>
          <a:endParaRPr lang="de-AT"/>
        </a:p>
      </dgm:t>
    </dgm:pt>
    <dgm:pt modelId="{4C6D4FEA-90E0-4E04-962F-366424F92C87}" type="sibTrans" cxnId="{2366CBA9-50FA-4B24-A71C-A37C109766F9}">
      <dgm:prSet/>
      <dgm:spPr/>
      <dgm:t>
        <a:bodyPr/>
        <a:lstStyle/>
        <a:p>
          <a:endParaRPr lang="de-AT"/>
        </a:p>
      </dgm:t>
    </dgm:pt>
    <dgm:pt modelId="{2EE9EABD-4F0C-4DB9-B284-B4EF2A9CADC6}" type="pres">
      <dgm:prSet presAssocID="{AEF4984A-F8E7-4C36-AE3D-26A33FFC6C96}" presName="linear" presStyleCnt="0">
        <dgm:presLayoutVars>
          <dgm:animLvl val="lvl"/>
          <dgm:resizeHandles val="exact"/>
        </dgm:presLayoutVars>
      </dgm:prSet>
      <dgm:spPr/>
    </dgm:pt>
    <dgm:pt modelId="{47DEBCBB-81EF-4FA4-92A2-471366698C8C}" type="pres">
      <dgm:prSet presAssocID="{EE8AB027-CD89-4D50-91AF-4E0ABB2E1897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F26C38BC-AA12-470F-8ADB-FE16797DFDCD}" type="pres">
      <dgm:prSet presAssocID="{C70955AA-ADA3-45DF-A8C3-2D49FBE138B9}" presName="spacer" presStyleCnt="0"/>
      <dgm:spPr/>
    </dgm:pt>
    <dgm:pt modelId="{0182BC38-F7B0-4C80-ACB9-9ABAECDF6817}" type="pres">
      <dgm:prSet presAssocID="{3E3BDDEA-2534-435F-B936-75CE67C0CF9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F8914329-40BF-4251-97EF-06312424F301}" type="pres">
      <dgm:prSet presAssocID="{BA84E9D6-A1D8-44D7-806A-11762C096AD5}" presName="spacer" presStyleCnt="0"/>
      <dgm:spPr/>
    </dgm:pt>
    <dgm:pt modelId="{35A9D169-C6DF-4F74-8071-94910E10EBBF}" type="pres">
      <dgm:prSet presAssocID="{3BC93A2C-FA7A-4EB9-83AD-95E9A7533027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D300A8A-DAB2-4FFF-923E-010A5389F56A}" type="pres">
      <dgm:prSet presAssocID="{D2B40E63-DC09-4DD5-8A98-EE65F7538A0B}" presName="spacer" presStyleCnt="0"/>
      <dgm:spPr/>
    </dgm:pt>
    <dgm:pt modelId="{A3DD8CE4-4CFD-48AD-82D2-0BBBA45D33D1}" type="pres">
      <dgm:prSet presAssocID="{B9977313-F19F-4D20-A099-97058B2F4600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FB63DBE2-10BD-4001-A7BC-92FC5F1B44B2}" type="pres">
      <dgm:prSet presAssocID="{3AEAF32D-0E9E-48CD-9AA1-BB8CE9B15868}" presName="spacer" presStyleCnt="0"/>
      <dgm:spPr/>
    </dgm:pt>
    <dgm:pt modelId="{C44E49C4-8298-4411-87CA-434164869850}" type="pres">
      <dgm:prSet presAssocID="{707084E6-50FB-447B-9653-4CBD95F991D9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9261F309-5922-4676-B0A1-FAFA3EC1E901}" type="pres">
      <dgm:prSet presAssocID="{C28E2A03-719A-431A-A3FA-D51675BFC2B4}" presName="spacer" presStyleCnt="0"/>
      <dgm:spPr/>
    </dgm:pt>
    <dgm:pt modelId="{6E5D412B-2645-4188-9B72-1BEB1C353394}" type="pres">
      <dgm:prSet presAssocID="{0FE5917F-C8B0-4923-9E75-B3F411E0C9F9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8AFD921E-86CA-4363-9813-C06C4FE76DAE}" type="pres">
      <dgm:prSet presAssocID="{1FAF5DEA-D5FB-4822-A45A-129E7BFA0D2F}" presName="spacer" presStyleCnt="0"/>
      <dgm:spPr/>
    </dgm:pt>
    <dgm:pt modelId="{500414AB-ABDE-43E6-B30A-D30A298129AF}" type="pres">
      <dgm:prSet presAssocID="{69D9BDF8-E304-443B-B311-CE078F54AFF0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CB7E81C-1FEE-4CFC-8C79-AF035BF9D960}" type="pres">
      <dgm:prSet presAssocID="{4C6D4FEA-90E0-4E04-962F-366424F92C87}" presName="spacer" presStyleCnt="0"/>
      <dgm:spPr/>
    </dgm:pt>
    <dgm:pt modelId="{87E4F7B2-486B-47CA-AA57-3E97A3A916CA}" type="pres">
      <dgm:prSet presAssocID="{522F65C5-134F-4907-801A-B21A79F81D7B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56FA0BE4-8667-425E-9E25-69F2F2C074EB}" type="pres">
      <dgm:prSet presAssocID="{64C10822-3F80-4C09-85F6-3389AFBFEA1F}" presName="spacer" presStyleCnt="0"/>
      <dgm:spPr/>
    </dgm:pt>
    <dgm:pt modelId="{053BE09F-246E-4C76-AEEF-5DC664008D16}" type="pres">
      <dgm:prSet presAssocID="{47B26F5A-966E-4B31-9259-E3E95F5F215D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894B3500-1410-4FAB-BF34-0FEA61DBEC4F}" srcId="{AEF4984A-F8E7-4C36-AE3D-26A33FFC6C96}" destId="{0FE5917F-C8B0-4923-9E75-B3F411E0C9F9}" srcOrd="5" destOrd="0" parTransId="{5FB56277-4390-4041-9F7C-6E91570E7429}" sibTransId="{1FAF5DEA-D5FB-4822-A45A-129E7BFA0D2F}"/>
    <dgm:cxn modelId="{96FDD406-E91A-40E1-A729-0CB04B0C6725}" type="presOf" srcId="{522F65C5-134F-4907-801A-B21A79F81D7B}" destId="{87E4F7B2-486B-47CA-AA57-3E97A3A916CA}" srcOrd="0" destOrd="0" presId="urn:microsoft.com/office/officeart/2005/8/layout/vList2"/>
    <dgm:cxn modelId="{95534D11-BF5D-42A6-9E9F-95A4D8AB3F3A}" type="presOf" srcId="{EE8AB027-CD89-4D50-91AF-4E0ABB2E1897}" destId="{47DEBCBB-81EF-4FA4-92A2-471366698C8C}" srcOrd="0" destOrd="0" presId="urn:microsoft.com/office/officeart/2005/8/layout/vList2"/>
    <dgm:cxn modelId="{EB038C25-5745-4432-A86C-255377328916}" type="presOf" srcId="{0FE5917F-C8B0-4923-9E75-B3F411E0C9F9}" destId="{6E5D412B-2645-4188-9B72-1BEB1C353394}" srcOrd="0" destOrd="0" presId="urn:microsoft.com/office/officeart/2005/8/layout/vList2"/>
    <dgm:cxn modelId="{83FB9B61-9436-4F0F-BEE5-84D69F496EDB}" srcId="{AEF4984A-F8E7-4C36-AE3D-26A33FFC6C96}" destId="{3BC93A2C-FA7A-4EB9-83AD-95E9A7533027}" srcOrd="2" destOrd="0" parTransId="{E13E0D3F-94B2-48C2-831A-C2D502976D4C}" sibTransId="{D2B40E63-DC09-4DD5-8A98-EE65F7538A0B}"/>
    <dgm:cxn modelId="{E1EBAD6A-5808-488C-BA05-1AFA3B6AB299}" srcId="{AEF4984A-F8E7-4C36-AE3D-26A33FFC6C96}" destId="{522F65C5-134F-4907-801A-B21A79F81D7B}" srcOrd="7" destOrd="0" parTransId="{5E62C3DE-A45B-4BA7-81F8-1F61F3B951F0}" sibTransId="{64C10822-3F80-4C09-85F6-3389AFBFEA1F}"/>
    <dgm:cxn modelId="{9C3BE970-CF88-49F8-AB9D-F0484BE2F858}" srcId="{AEF4984A-F8E7-4C36-AE3D-26A33FFC6C96}" destId="{707084E6-50FB-447B-9653-4CBD95F991D9}" srcOrd="4" destOrd="0" parTransId="{6C6C6892-E418-4110-811F-937B1ABFE096}" sibTransId="{C28E2A03-719A-431A-A3FA-D51675BFC2B4}"/>
    <dgm:cxn modelId="{16891C5A-7700-4ACD-A0C0-B4484A8BEA6C}" type="presOf" srcId="{3BC93A2C-FA7A-4EB9-83AD-95E9A7533027}" destId="{35A9D169-C6DF-4F74-8071-94910E10EBBF}" srcOrd="0" destOrd="0" presId="urn:microsoft.com/office/officeart/2005/8/layout/vList2"/>
    <dgm:cxn modelId="{73789A94-5134-490A-9582-42E9F700047B}" srcId="{AEF4984A-F8E7-4C36-AE3D-26A33FFC6C96}" destId="{3E3BDDEA-2534-435F-B936-75CE67C0CF9A}" srcOrd="1" destOrd="0" parTransId="{2256BE6C-96D6-48D6-8F8C-71617E3F26AC}" sibTransId="{BA84E9D6-A1D8-44D7-806A-11762C096AD5}"/>
    <dgm:cxn modelId="{2366CBA9-50FA-4B24-A71C-A37C109766F9}" srcId="{AEF4984A-F8E7-4C36-AE3D-26A33FFC6C96}" destId="{69D9BDF8-E304-443B-B311-CE078F54AFF0}" srcOrd="6" destOrd="0" parTransId="{C413D3CE-4FFB-49FC-BDDC-8B2B8D083BD2}" sibTransId="{4C6D4FEA-90E0-4E04-962F-366424F92C87}"/>
    <dgm:cxn modelId="{43790FAA-6005-40E7-939A-4B46E6C40C6C}" srcId="{AEF4984A-F8E7-4C36-AE3D-26A33FFC6C96}" destId="{47B26F5A-966E-4B31-9259-E3E95F5F215D}" srcOrd="8" destOrd="0" parTransId="{8D19556D-6F98-4FAB-B805-059F929BED3D}" sibTransId="{A449F1F4-A2D6-4280-8968-3F1C305AE923}"/>
    <dgm:cxn modelId="{7F37CEB3-9C44-4790-981B-94554BF15AD5}" type="presOf" srcId="{AEF4984A-F8E7-4C36-AE3D-26A33FFC6C96}" destId="{2EE9EABD-4F0C-4DB9-B284-B4EF2A9CADC6}" srcOrd="0" destOrd="0" presId="urn:microsoft.com/office/officeart/2005/8/layout/vList2"/>
    <dgm:cxn modelId="{19E263B5-32A5-4E17-ADD1-776FF964C1B5}" srcId="{AEF4984A-F8E7-4C36-AE3D-26A33FFC6C96}" destId="{B9977313-F19F-4D20-A099-97058B2F4600}" srcOrd="3" destOrd="0" parTransId="{41E2A210-B783-4CA0-98F9-0675BF7B0E81}" sibTransId="{3AEAF32D-0E9E-48CD-9AA1-BB8CE9B15868}"/>
    <dgm:cxn modelId="{F23347BA-A902-48AB-9027-EE2A7D90A0F4}" type="presOf" srcId="{707084E6-50FB-447B-9653-4CBD95F991D9}" destId="{C44E49C4-8298-4411-87CA-434164869850}" srcOrd="0" destOrd="0" presId="urn:microsoft.com/office/officeart/2005/8/layout/vList2"/>
    <dgm:cxn modelId="{9E75DCC2-2D1F-4AB3-835E-021F8C4A1C01}" type="presOf" srcId="{3E3BDDEA-2534-435F-B936-75CE67C0CF9A}" destId="{0182BC38-F7B0-4C80-ACB9-9ABAECDF6817}" srcOrd="0" destOrd="0" presId="urn:microsoft.com/office/officeart/2005/8/layout/vList2"/>
    <dgm:cxn modelId="{8C484ACD-C927-41E7-B299-3D516FD3C8CE}" type="presOf" srcId="{B9977313-F19F-4D20-A099-97058B2F4600}" destId="{A3DD8CE4-4CFD-48AD-82D2-0BBBA45D33D1}" srcOrd="0" destOrd="0" presId="urn:microsoft.com/office/officeart/2005/8/layout/vList2"/>
    <dgm:cxn modelId="{2ABFB5D7-6CEB-4EB7-AC4E-DE583B34E98E}" type="presOf" srcId="{69D9BDF8-E304-443B-B311-CE078F54AFF0}" destId="{500414AB-ABDE-43E6-B30A-D30A298129AF}" srcOrd="0" destOrd="0" presId="urn:microsoft.com/office/officeart/2005/8/layout/vList2"/>
    <dgm:cxn modelId="{4D720BD8-9C30-4CBA-874E-26FBFA272BB0}" type="presOf" srcId="{47B26F5A-966E-4B31-9259-E3E95F5F215D}" destId="{053BE09F-246E-4C76-AEEF-5DC664008D16}" srcOrd="0" destOrd="0" presId="urn:microsoft.com/office/officeart/2005/8/layout/vList2"/>
    <dgm:cxn modelId="{C10FACFD-A3D9-4559-9049-72F8FB8B3137}" srcId="{AEF4984A-F8E7-4C36-AE3D-26A33FFC6C96}" destId="{EE8AB027-CD89-4D50-91AF-4E0ABB2E1897}" srcOrd="0" destOrd="0" parTransId="{D85CCB97-3F52-4F2C-A293-99D03C346944}" sibTransId="{C70955AA-ADA3-45DF-A8C3-2D49FBE138B9}"/>
    <dgm:cxn modelId="{82B140D0-575B-4A45-9E7E-0CF3BEEE8983}" type="presParOf" srcId="{2EE9EABD-4F0C-4DB9-B284-B4EF2A9CADC6}" destId="{47DEBCBB-81EF-4FA4-92A2-471366698C8C}" srcOrd="0" destOrd="0" presId="urn:microsoft.com/office/officeart/2005/8/layout/vList2"/>
    <dgm:cxn modelId="{A4DE839C-2547-4A88-84C7-B58A495C823B}" type="presParOf" srcId="{2EE9EABD-4F0C-4DB9-B284-B4EF2A9CADC6}" destId="{F26C38BC-AA12-470F-8ADB-FE16797DFDCD}" srcOrd="1" destOrd="0" presId="urn:microsoft.com/office/officeart/2005/8/layout/vList2"/>
    <dgm:cxn modelId="{8E6BF018-3B1B-49CB-BDBA-1E5D8BC44A33}" type="presParOf" srcId="{2EE9EABD-4F0C-4DB9-B284-B4EF2A9CADC6}" destId="{0182BC38-F7B0-4C80-ACB9-9ABAECDF6817}" srcOrd="2" destOrd="0" presId="urn:microsoft.com/office/officeart/2005/8/layout/vList2"/>
    <dgm:cxn modelId="{95F0342E-EED5-4776-857B-30AE78A60F3C}" type="presParOf" srcId="{2EE9EABD-4F0C-4DB9-B284-B4EF2A9CADC6}" destId="{F8914329-40BF-4251-97EF-06312424F301}" srcOrd="3" destOrd="0" presId="urn:microsoft.com/office/officeart/2005/8/layout/vList2"/>
    <dgm:cxn modelId="{C43A754D-1181-4010-8EFB-FB98176BA7D6}" type="presParOf" srcId="{2EE9EABD-4F0C-4DB9-B284-B4EF2A9CADC6}" destId="{35A9D169-C6DF-4F74-8071-94910E10EBBF}" srcOrd="4" destOrd="0" presId="urn:microsoft.com/office/officeart/2005/8/layout/vList2"/>
    <dgm:cxn modelId="{396CA047-1333-479C-8C12-B4D9001D6BEE}" type="presParOf" srcId="{2EE9EABD-4F0C-4DB9-B284-B4EF2A9CADC6}" destId="{ED300A8A-DAB2-4FFF-923E-010A5389F56A}" srcOrd="5" destOrd="0" presId="urn:microsoft.com/office/officeart/2005/8/layout/vList2"/>
    <dgm:cxn modelId="{2A3EBC59-7E77-4E62-A64F-59AECEBA4584}" type="presParOf" srcId="{2EE9EABD-4F0C-4DB9-B284-B4EF2A9CADC6}" destId="{A3DD8CE4-4CFD-48AD-82D2-0BBBA45D33D1}" srcOrd="6" destOrd="0" presId="urn:microsoft.com/office/officeart/2005/8/layout/vList2"/>
    <dgm:cxn modelId="{F251D3AF-1965-4EF6-B68E-CDB17B6A2496}" type="presParOf" srcId="{2EE9EABD-4F0C-4DB9-B284-B4EF2A9CADC6}" destId="{FB63DBE2-10BD-4001-A7BC-92FC5F1B44B2}" srcOrd="7" destOrd="0" presId="urn:microsoft.com/office/officeart/2005/8/layout/vList2"/>
    <dgm:cxn modelId="{51B3D3A4-2082-404C-A5D9-0D65D844F571}" type="presParOf" srcId="{2EE9EABD-4F0C-4DB9-B284-B4EF2A9CADC6}" destId="{C44E49C4-8298-4411-87CA-434164869850}" srcOrd="8" destOrd="0" presId="urn:microsoft.com/office/officeart/2005/8/layout/vList2"/>
    <dgm:cxn modelId="{7A808AD4-0ABD-42D1-8118-1898926A2D44}" type="presParOf" srcId="{2EE9EABD-4F0C-4DB9-B284-B4EF2A9CADC6}" destId="{9261F309-5922-4676-B0A1-FAFA3EC1E901}" srcOrd="9" destOrd="0" presId="urn:microsoft.com/office/officeart/2005/8/layout/vList2"/>
    <dgm:cxn modelId="{990AE21A-25FB-4757-BA4C-00F5EA0E15DE}" type="presParOf" srcId="{2EE9EABD-4F0C-4DB9-B284-B4EF2A9CADC6}" destId="{6E5D412B-2645-4188-9B72-1BEB1C353394}" srcOrd="10" destOrd="0" presId="urn:microsoft.com/office/officeart/2005/8/layout/vList2"/>
    <dgm:cxn modelId="{E854372A-929A-4B29-A4B4-BD6163046699}" type="presParOf" srcId="{2EE9EABD-4F0C-4DB9-B284-B4EF2A9CADC6}" destId="{8AFD921E-86CA-4363-9813-C06C4FE76DAE}" srcOrd="11" destOrd="0" presId="urn:microsoft.com/office/officeart/2005/8/layout/vList2"/>
    <dgm:cxn modelId="{58A51CAC-E305-428F-B18F-561C2993F4A9}" type="presParOf" srcId="{2EE9EABD-4F0C-4DB9-B284-B4EF2A9CADC6}" destId="{500414AB-ABDE-43E6-B30A-D30A298129AF}" srcOrd="12" destOrd="0" presId="urn:microsoft.com/office/officeart/2005/8/layout/vList2"/>
    <dgm:cxn modelId="{B1C2365F-DD4C-4C8E-9B76-1AC8A5ABB5DD}" type="presParOf" srcId="{2EE9EABD-4F0C-4DB9-B284-B4EF2A9CADC6}" destId="{BCB7E81C-1FEE-4CFC-8C79-AF035BF9D960}" srcOrd="13" destOrd="0" presId="urn:microsoft.com/office/officeart/2005/8/layout/vList2"/>
    <dgm:cxn modelId="{A2866313-DD11-4706-A72E-C00C6BD73CD8}" type="presParOf" srcId="{2EE9EABD-4F0C-4DB9-B284-B4EF2A9CADC6}" destId="{87E4F7B2-486B-47CA-AA57-3E97A3A916CA}" srcOrd="14" destOrd="0" presId="urn:microsoft.com/office/officeart/2005/8/layout/vList2"/>
    <dgm:cxn modelId="{14D9DE68-55C2-4040-8BEA-3D6B3F0AC483}" type="presParOf" srcId="{2EE9EABD-4F0C-4DB9-B284-B4EF2A9CADC6}" destId="{56FA0BE4-8667-425E-9E25-69F2F2C074EB}" srcOrd="15" destOrd="0" presId="urn:microsoft.com/office/officeart/2005/8/layout/vList2"/>
    <dgm:cxn modelId="{B38D7A81-C8BA-4CAA-8968-7CC1FD088EF1}" type="presParOf" srcId="{2EE9EABD-4F0C-4DB9-B284-B4EF2A9CADC6}" destId="{053BE09F-246E-4C76-AEEF-5DC664008D16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C4F3A8-5428-45DB-B16D-B4C3642002E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C7A296E-AA13-4DC4-8EF1-BB909B022F54}">
      <dgm:prSet/>
      <dgm:spPr/>
      <dgm:t>
        <a:bodyPr/>
        <a:lstStyle/>
        <a:p>
          <a:r>
            <a:rPr lang="de-DE"/>
            <a:t>Herz</a:t>
          </a:r>
          <a:endParaRPr lang="en-US"/>
        </a:p>
      </dgm:t>
    </dgm:pt>
    <dgm:pt modelId="{B34F7E03-DD44-4A82-9A66-8F5AE1AC5C4B}" type="parTrans" cxnId="{888B5421-E61A-45BD-BF79-0F6EA278AE4A}">
      <dgm:prSet/>
      <dgm:spPr/>
      <dgm:t>
        <a:bodyPr/>
        <a:lstStyle/>
        <a:p>
          <a:endParaRPr lang="en-US"/>
        </a:p>
      </dgm:t>
    </dgm:pt>
    <dgm:pt modelId="{B861401D-C2D1-4253-8F0C-8A6A17D8DE97}" type="sibTrans" cxnId="{888B5421-E61A-45BD-BF79-0F6EA278AE4A}">
      <dgm:prSet/>
      <dgm:spPr/>
      <dgm:t>
        <a:bodyPr/>
        <a:lstStyle/>
        <a:p>
          <a:endParaRPr lang="en-US"/>
        </a:p>
      </dgm:t>
    </dgm:pt>
    <dgm:pt modelId="{10EED7B2-790D-4C5E-B59A-07A56B7D039B}">
      <dgm:prSet/>
      <dgm:spPr/>
      <dgm:t>
        <a:bodyPr/>
        <a:lstStyle/>
        <a:p>
          <a:r>
            <a:rPr lang="de-DE"/>
            <a:t>Haltung</a:t>
          </a:r>
          <a:endParaRPr lang="en-US"/>
        </a:p>
      </dgm:t>
    </dgm:pt>
    <dgm:pt modelId="{283F1297-6154-48CB-938A-4DE2FFFFECD2}" type="parTrans" cxnId="{9290F195-5827-4904-8C59-539B491868A3}">
      <dgm:prSet/>
      <dgm:spPr/>
      <dgm:t>
        <a:bodyPr/>
        <a:lstStyle/>
        <a:p>
          <a:endParaRPr lang="en-US"/>
        </a:p>
      </dgm:t>
    </dgm:pt>
    <dgm:pt modelId="{A1E885C1-44B1-4A88-A314-CA1FCC8A19DA}" type="sibTrans" cxnId="{9290F195-5827-4904-8C59-539B491868A3}">
      <dgm:prSet/>
      <dgm:spPr/>
      <dgm:t>
        <a:bodyPr/>
        <a:lstStyle/>
        <a:p>
          <a:endParaRPr lang="en-US"/>
        </a:p>
      </dgm:t>
    </dgm:pt>
    <dgm:pt modelId="{DEBEA1BD-94A7-45B5-A893-4B106D10F1D1}">
      <dgm:prSet/>
      <dgm:spPr/>
      <dgm:t>
        <a:bodyPr/>
        <a:lstStyle/>
        <a:p>
          <a:r>
            <a:rPr lang="de-DE"/>
            <a:t>Beziehung</a:t>
          </a:r>
          <a:endParaRPr lang="en-US"/>
        </a:p>
      </dgm:t>
    </dgm:pt>
    <dgm:pt modelId="{3093403D-46F2-4154-9E71-706D73C7F6F4}" type="parTrans" cxnId="{464560DA-BD69-49E5-86D0-2F41BF2B2CBE}">
      <dgm:prSet/>
      <dgm:spPr/>
      <dgm:t>
        <a:bodyPr/>
        <a:lstStyle/>
        <a:p>
          <a:endParaRPr lang="en-US"/>
        </a:p>
      </dgm:t>
    </dgm:pt>
    <dgm:pt modelId="{C7E2530F-60D9-44B5-9020-FFAA1A211929}" type="sibTrans" cxnId="{464560DA-BD69-49E5-86D0-2F41BF2B2CBE}">
      <dgm:prSet/>
      <dgm:spPr/>
      <dgm:t>
        <a:bodyPr/>
        <a:lstStyle/>
        <a:p>
          <a:endParaRPr lang="en-US"/>
        </a:p>
      </dgm:t>
    </dgm:pt>
    <dgm:pt modelId="{563614DC-DA4D-446E-AB66-F2DCD22630F3}">
      <dgm:prSet/>
      <dgm:spPr/>
      <dgm:t>
        <a:bodyPr/>
        <a:lstStyle/>
        <a:p>
          <a:r>
            <a:rPr lang="de-DE"/>
            <a:t>Hirn</a:t>
          </a:r>
          <a:endParaRPr lang="en-US"/>
        </a:p>
      </dgm:t>
    </dgm:pt>
    <dgm:pt modelId="{8B234324-7089-4CAF-95E5-F651A5F017B2}" type="parTrans" cxnId="{10A28DD8-1CD8-4FA8-B52B-85F0756FB257}">
      <dgm:prSet/>
      <dgm:spPr/>
      <dgm:t>
        <a:bodyPr/>
        <a:lstStyle/>
        <a:p>
          <a:endParaRPr lang="en-US"/>
        </a:p>
      </dgm:t>
    </dgm:pt>
    <dgm:pt modelId="{3B9B3EDD-22BD-4AF6-8311-EED7941A7BF4}" type="sibTrans" cxnId="{10A28DD8-1CD8-4FA8-B52B-85F0756FB257}">
      <dgm:prSet/>
      <dgm:spPr/>
      <dgm:t>
        <a:bodyPr/>
        <a:lstStyle/>
        <a:p>
          <a:endParaRPr lang="en-US"/>
        </a:p>
      </dgm:t>
    </dgm:pt>
    <dgm:pt modelId="{CC4B8854-67A4-4FD0-B365-B6B2BA6DF0D3}">
      <dgm:prSet/>
      <dgm:spPr/>
      <dgm:t>
        <a:bodyPr/>
        <a:lstStyle/>
        <a:p>
          <a:r>
            <a:rPr lang="de-DE"/>
            <a:t>Wissen</a:t>
          </a:r>
          <a:endParaRPr lang="en-US"/>
        </a:p>
      </dgm:t>
    </dgm:pt>
    <dgm:pt modelId="{658F19F5-BE7E-41CE-9D0E-AADD86848DB1}" type="parTrans" cxnId="{FF5CEB0F-3F3A-4A10-8406-0463C3A90E8A}">
      <dgm:prSet/>
      <dgm:spPr/>
      <dgm:t>
        <a:bodyPr/>
        <a:lstStyle/>
        <a:p>
          <a:endParaRPr lang="en-US"/>
        </a:p>
      </dgm:t>
    </dgm:pt>
    <dgm:pt modelId="{66DB0001-EF35-4BF3-8C0E-9B066D9640BC}" type="sibTrans" cxnId="{FF5CEB0F-3F3A-4A10-8406-0463C3A90E8A}">
      <dgm:prSet/>
      <dgm:spPr/>
      <dgm:t>
        <a:bodyPr/>
        <a:lstStyle/>
        <a:p>
          <a:endParaRPr lang="en-US"/>
        </a:p>
      </dgm:t>
    </dgm:pt>
    <dgm:pt modelId="{0A72D7C4-BF8B-4E66-9C26-24134C2366A9}">
      <dgm:prSet/>
      <dgm:spPr/>
      <dgm:t>
        <a:bodyPr/>
        <a:lstStyle/>
        <a:p>
          <a:r>
            <a:rPr lang="de-DE"/>
            <a:t>Reflexion</a:t>
          </a:r>
          <a:endParaRPr lang="en-US"/>
        </a:p>
      </dgm:t>
    </dgm:pt>
    <dgm:pt modelId="{F4B79974-EF1F-4A34-B170-67C63CE0A327}" type="parTrans" cxnId="{574A7F16-4F8F-41E8-9356-3CBA078962F3}">
      <dgm:prSet/>
      <dgm:spPr/>
      <dgm:t>
        <a:bodyPr/>
        <a:lstStyle/>
        <a:p>
          <a:endParaRPr lang="en-US"/>
        </a:p>
      </dgm:t>
    </dgm:pt>
    <dgm:pt modelId="{C3EB41F2-0C94-493D-9539-EFA63196AC1D}" type="sibTrans" cxnId="{574A7F16-4F8F-41E8-9356-3CBA078962F3}">
      <dgm:prSet/>
      <dgm:spPr/>
      <dgm:t>
        <a:bodyPr/>
        <a:lstStyle/>
        <a:p>
          <a:endParaRPr lang="en-US"/>
        </a:p>
      </dgm:t>
    </dgm:pt>
    <dgm:pt modelId="{9DFB5095-3FE3-4219-9B7F-AA15CA207362}">
      <dgm:prSet/>
      <dgm:spPr/>
      <dgm:t>
        <a:bodyPr/>
        <a:lstStyle/>
        <a:p>
          <a:r>
            <a:rPr lang="de-DE"/>
            <a:t>Hand</a:t>
          </a:r>
          <a:endParaRPr lang="en-US"/>
        </a:p>
      </dgm:t>
    </dgm:pt>
    <dgm:pt modelId="{560FDA0D-306F-43DD-B806-36D4C1222B8A}" type="parTrans" cxnId="{66703D59-29FF-4127-B136-E50B29903CD8}">
      <dgm:prSet/>
      <dgm:spPr/>
      <dgm:t>
        <a:bodyPr/>
        <a:lstStyle/>
        <a:p>
          <a:endParaRPr lang="en-US"/>
        </a:p>
      </dgm:t>
    </dgm:pt>
    <dgm:pt modelId="{A8A9B5CF-8E15-482A-B9CA-30F93D119A30}" type="sibTrans" cxnId="{66703D59-29FF-4127-B136-E50B29903CD8}">
      <dgm:prSet/>
      <dgm:spPr/>
      <dgm:t>
        <a:bodyPr/>
        <a:lstStyle/>
        <a:p>
          <a:endParaRPr lang="en-US"/>
        </a:p>
      </dgm:t>
    </dgm:pt>
    <dgm:pt modelId="{EDCD4FB3-3579-4C09-94A5-D580B2392794}">
      <dgm:prSet/>
      <dgm:spPr/>
      <dgm:t>
        <a:bodyPr/>
        <a:lstStyle/>
        <a:p>
          <a:r>
            <a:rPr lang="de-DE"/>
            <a:t>Handeln</a:t>
          </a:r>
          <a:endParaRPr lang="en-US"/>
        </a:p>
      </dgm:t>
    </dgm:pt>
    <dgm:pt modelId="{766C611E-47C9-4E30-88B5-C618FC6AABE1}" type="parTrans" cxnId="{11CC0E89-F198-4115-B86C-C78064002DA9}">
      <dgm:prSet/>
      <dgm:spPr/>
      <dgm:t>
        <a:bodyPr/>
        <a:lstStyle/>
        <a:p>
          <a:endParaRPr lang="en-US"/>
        </a:p>
      </dgm:t>
    </dgm:pt>
    <dgm:pt modelId="{9EE5FA52-7394-401E-AC0C-CB3A1AFF601C}" type="sibTrans" cxnId="{11CC0E89-F198-4115-B86C-C78064002DA9}">
      <dgm:prSet/>
      <dgm:spPr/>
      <dgm:t>
        <a:bodyPr/>
        <a:lstStyle/>
        <a:p>
          <a:endParaRPr lang="en-US"/>
        </a:p>
      </dgm:t>
    </dgm:pt>
    <dgm:pt modelId="{C3112781-BDF9-4A8A-ACF1-D9C85C88AF0F}">
      <dgm:prSet/>
      <dgm:spPr/>
      <dgm:t>
        <a:bodyPr/>
        <a:lstStyle/>
        <a:p>
          <a:r>
            <a:rPr lang="de-DE"/>
            <a:t>Beteiligung</a:t>
          </a:r>
          <a:endParaRPr lang="en-US"/>
        </a:p>
      </dgm:t>
    </dgm:pt>
    <dgm:pt modelId="{B7499312-8416-4092-AFD1-4CC41A9059EA}" type="parTrans" cxnId="{3C04D954-390C-4BB6-A0DE-2C21A0BEC7A5}">
      <dgm:prSet/>
      <dgm:spPr/>
      <dgm:t>
        <a:bodyPr/>
        <a:lstStyle/>
        <a:p>
          <a:endParaRPr lang="en-US"/>
        </a:p>
      </dgm:t>
    </dgm:pt>
    <dgm:pt modelId="{C7512C6F-1CAF-499A-8569-95D8CC6A648D}" type="sibTrans" cxnId="{3C04D954-390C-4BB6-A0DE-2C21A0BEC7A5}">
      <dgm:prSet/>
      <dgm:spPr/>
      <dgm:t>
        <a:bodyPr/>
        <a:lstStyle/>
        <a:p>
          <a:endParaRPr lang="en-US"/>
        </a:p>
      </dgm:t>
    </dgm:pt>
    <dgm:pt modelId="{D8BA2824-4932-465B-9E44-52E9F6021AFD}" type="pres">
      <dgm:prSet presAssocID="{C4C4F3A8-5428-45DB-B16D-B4C3642002E2}" presName="Name0" presStyleCnt="0">
        <dgm:presLayoutVars>
          <dgm:dir/>
          <dgm:animLvl val="lvl"/>
          <dgm:resizeHandles val="exact"/>
        </dgm:presLayoutVars>
      </dgm:prSet>
      <dgm:spPr/>
    </dgm:pt>
    <dgm:pt modelId="{D5A27800-46FE-45F0-B2B6-4CC566CBD58A}" type="pres">
      <dgm:prSet presAssocID="{EC7A296E-AA13-4DC4-8EF1-BB909B022F54}" presName="composite" presStyleCnt="0"/>
      <dgm:spPr/>
    </dgm:pt>
    <dgm:pt modelId="{7D45F676-3463-4E74-8752-0E09C5E504A0}" type="pres">
      <dgm:prSet presAssocID="{EC7A296E-AA13-4DC4-8EF1-BB909B022F5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7620CA6-7234-485E-85F8-8EFB65FF6695}" type="pres">
      <dgm:prSet presAssocID="{EC7A296E-AA13-4DC4-8EF1-BB909B022F54}" presName="desTx" presStyleLbl="alignAccFollowNode1" presStyleIdx="0" presStyleCnt="3">
        <dgm:presLayoutVars>
          <dgm:bulletEnabled val="1"/>
        </dgm:presLayoutVars>
      </dgm:prSet>
      <dgm:spPr/>
    </dgm:pt>
    <dgm:pt modelId="{4E973073-C1AD-4457-B97D-4BE99915FD13}" type="pres">
      <dgm:prSet presAssocID="{B861401D-C2D1-4253-8F0C-8A6A17D8DE97}" presName="space" presStyleCnt="0"/>
      <dgm:spPr/>
    </dgm:pt>
    <dgm:pt modelId="{18307D28-EF18-413C-AF23-661AA2788EA3}" type="pres">
      <dgm:prSet presAssocID="{563614DC-DA4D-446E-AB66-F2DCD22630F3}" presName="composite" presStyleCnt="0"/>
      <dgm:spPr/>
    </dgm:pt>
    <dgm:pt modelId="{EF058C5B-C1C1-4E6E-947B-B6F13F0DA807}" type="pres">
      <dgm:prSet presAssocID="{563614DC-DA4D-446E-AB66-F2DCD22630F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B6635E0-6DB4-4A11-A310-49EFD18973B1}" type="pres">
      <dgm:prSet presAssocID="{563614DC-DA4D-446E-AB66-F2DCD22630F3}" presName="desTx" presStyleLbl="alignAccFollowNode1" presStyleIdx="1" presStyleCnt="3">
        <dgm:presLayoutVars>
          <dgm:bulletEnabled val="1"/>
        </dgm:presLayoutVars>
      </dgm:prSet>
      <dgm:spPr/>
    </dgm:pt>
    <dgm:pt modelId="{EFA8C531-88AE-45FC-8C7E-AF2727CEEB2C}" type="pres">
      <dgm:prSet presAssocID="{3B9B3EDD-22BD-4AF6-8311-EED7941A7BF4}" presName="space" presStyleCnt="0"/>
      <dgm:spPr/>
    </dgm:pt>
    <dgm:pt modelId="{28ED0466-567A-4EE1-9671-1BDE89094D27}" type="pres">
      <dgm:prSet presAssocID="{9DFB5095-3FE3-4219-9B7F-AA15CA207362}" presName="composite" presStyleCnt="0"/>
      <dgm:spPr/>
    </dgm:pt>
    <dgm:pt modelId="{9B7A8C8A-3582-44BB-821B-C9A0B303E788}" type="pres">
      <dgm:prSet presAssocID="{9DFB5095-3FE3-4219-9B7F-AA15CA20736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5E3D62-4C6D-45E2-9CFB-2F4500BDD573}" type="pres">
      <dgm:prSet presAssocID="{9DFB5095-3FE3-4219-9B7F-AA15CA20736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8250D03-2DB5-42EE-895A-12AC50B65877}" type="presOf" srcId="{C3112781-BDF9-4A8A-ACF1-D9C85C88AF0F}" destId="{985E3D62-4C6D-45E2-9CFB-2F4500BDD573}" srcOrd="0" destOrd="1" presId="urn:microsoft.com/office/officeart/2005/8/layout/hList1"/>
    <dgm:cxn modelId="{FF5CEB0F-3F3A-4A10-8406-0463C3A90E8A}" srcId="{563614DC-DA4D-446E-AB66-F2DCD22630F3}" destId="{CC4B8854-67A4-4FD0-B365-B6B2BA6DF0D3}" srcOrd="0" destOrd="0" parTransId="{658F19F5-BE7E-41CE-9D0E-AADD86848DB1}" sibTransId="{66DB0001-EF35-4BF3-8C0E-9B066D9640BC}"/>
    <dgm:cxn modelId="{574A7F16-4F8F-41E8-9356-3CBA078962F3}" srcId="{563614DC-DA4D-446E-AB66-F2DCD22630F3}" destId="{0A72D7C4-BF8B-4E66-9C26-24134C2366A9}" srcOrd="1" destOrd="0" parTransId="{F4B79974-EF1F-4A34-B170-67C63CE0A327}" sibTransId="{C3EB41F2-0C94-493D-9539-EFA63196AC1D}"/>
    <dgm:cxn modelId="{888B5421-E61A-45BD-BF79-0F6EA278AE4A}" srcId="{C4C4F3A8-5428-45DB-B16D-B4C3642002E2}" destId="{EC7A296E-AA13-4DC4-8EF1-BB909B022F54}" srcOrd="0" destOrd="0" parTransId="{B34F7E03-DD44-4A82-9A66-8F5AE1AC5C4B}" sibTransId="{B861401D-C2D1-4253-8F0C-8A6A17D8DE97}"/>
    <dgm:cxn modelId="{CB110031-FF00-4CEC-8C8E-F2FB78D0FBB0}" type="presOf" srcId="{10EED7B2-790D-4C5E-B59A-07A56B7D039B}" destId="{07620CA6-7234-485E-85F8-8EFB65FF6695}" srcOrd="0" destOrd="0" presId="urn:microsoft.com/office/officeart/2005/8/layout/hList1"/>
    <dgm:cxn modelId="{FB3FE63B-4DB6-42F4-A816-860502D0FEAF}" type="presOf" srcId="{0A72D7C4-BF8B-4E66-9C26-24134C2366A9}" destId="{9B6635E0-6DB4-4A11-A310-49EFD18973B1}" srcOrd="0" destOrd="1" presId="urn:microsoft.com/office/officeart/2005/8/layout/hList1"/>
    <dgm:cxn modelId="{BFC65563-E638-4C92-AB77-05502CA761C5}" type="presOf" srcId="{9DFB5095-3FE3-4219-9B7F-AA15CA207362}" destId="{9B7A8C8A-3582-44BB-821B-C9A0B303E788}" srcOrd="0" destOrd="0" presId="urn:microsoft.com/office/officeart/2005/8/layout/hList1"/>
    <dgm:cxn modelId="{84826946-F9A8-40F6-A275-B7EFC7EEFB85}" type="presOf" srcId="{EC7A296E-AA13-4DC4-8EF1-BB909B022F54}" destId="{7D45F676-3463-4E74-8752-0E09C5E504A0}" srcOrd="0" destOrd="0" presId="urn:microsoft.com/office/officeart/2005/8/layout/hList1"/>
    <dgm:cxn modelId="{E70F4067-91D8-4CCB-9FF3-4194CE110E45}" type="presOf" srcId="{CC4B8854-67A4-4FD0-B365-B6B2BA6DF0D3}" destId="{9B6635E0-6DB4-4A11-A310-49EFD18973B1}" srcOrd="0" destOrd="0" presId="urn:microsoft.com/office/officeart/2005/8/layout/hList1"/>
    <dgm:cxn modelId="{2C3FB76B-D39B-417E-90BB-41A6E8CC74F7}" type="presOf" srcId="{DEBEA1BD-94A7-45B5-A893-4B106D10F1D1}" destId="{07620CA6-7234-485E-85F8-8EFB65FF6695}" srcOrd="0" destOrd="1" presId="urn:microsoft.com/office/officeart/2005/8/layout/hList1"/>
    <dgm:cxn modelId="{3C04D954-390C-4BB6-A0DE-2C21A0BEC7A5}" srcId="{9DFB5095-3FE3-4219-9B7F-AA15CA207362}" destId="{C3112781-BDF9-4A8A-ACF1-D9C85C88AF0F}" srcOrd="1" destOrd="0" parTransId="{B7499312-8416-4092-AFD1-4CC41A9059EA}" sibTransId="{C7512C6F-1CAF-499A-8569-95D8CC6A648D}"/>
    <dgm:cxn modelId="{66703D59-29FF-4127-B136-E50B29903CD8}" srcId="{C4C4F3A8-5428-45DB-B16D-B4C3642002E2}" destId="{9DFB5095-3FE3-4219-9B7F-AA15CA207362}" srcOrd="2" destOrd="0" parTransId="{560FDA0D-306F-43DD-B806-36D4C1222B8A}" sibTransId="{A8A9B5CF-8E15-482A-B9CA-30F93D119A30}"/>
    <dgm:cxn modelId="{11CC0E89-F198-4115-B86C-C78064002DA9}" srcId="{9DFB5095-3FE3-4219-9B7F-AA15CA207362}" destId="{EDCD4FB3-3579-4C09-94A5-D580B2392794}" srcOrd="0" destOrd="0" parTransId="{766C611E-47C9-4E30-88B5-C618FC6AABE1}" sibTransId="{9EE5FA52-7394-401E-AC0C-CB3A1AFF601C}"/>
    <dgm:cxn modelId="{9290F195-5827-4904-8C59-539B491868A3}" srcId="{EC7A296E-AA13-4DC4-8EF1-BB909B022F54}" destId="{10EED7B2-790D-4C5E-B59A-07A56B7D039B}" srcOrd="0" destOrd="0" parTransId="{283F1297-6154-48CB-938A-4DE2FFFFECD2}" sibTransId="{A1E885C1-44B1-4A88-A314-CA1FCC8A19DA}"/>
    <dgm:cxn modelId="{2D4980A3-3737-48ED-804A-A21F747F1E68}" type="presOf" srcId="{563614DC-DA4D-446E-AB66-F2DCD22630F3}" destId="{EF058C5B-C1C1-4E6E-947B-B6F13F0DA807}" srcOrd="0" destOrd="0" presId="urn:microsoft.com/office/officeart/2005/8/layout/hList1"/>
    <dgm:cxn modelId="{5AB39CC2-FCA0-4B72-B30F-BE99328B71A5}" type="presOf" srcId="{C4C4F3A8-5428-45DB-B16D-B4C3642002E2}" destId="{D8BA2824-4932-465B-9E44-52E9F6021AFD}" srcOrd="0" destOrd="0" presId="urn:microsoft.com/office/officeart/2005/8/layout/hList1"/>
    <dgm:cxn modelId="{DE009BCF-F292-467A-95A3-BD3E8400BC32}" type="presOf" srcId="{EDCD4FB3-3579-4C09-94A5-D580B2392794}" destId="{985E3D62-4C6D-45E2-9CFB-2F4500BDD573}" srcOrd="0" destOrd="0" presId="urn:microsoft.com/office/officeart/2005/8/layout/hList1"/>
    <dgm:cxn modelId="{10A28DD8-1CD8-4FA8-B52B-85F0756FB257}" srcId="{C4C4F3A8-5428-45DB-B16D-B4C3642002E2}" destId="{563614DC-DA4D-446E-AB66-F2DCD22630F3}" srcOrd="1" destOrd="0" parTransId="{8B234324-7089-4CAF-95E5-F651A5F017B2}" sibTransId="{3B9B3EDD-22BD-4AF6-8311-EED7941A7BF4}"/>
    <dgm:cxn modelId="{464560DA-BD69-49E5-86D0-2F41BF2B2CBE}" srcId="{EC7A296E-AA13-4DC4-8EF1-BB909B022F54}" destId="{DEBEA1BD-94A7-45B5-A893-4B106D10F1D1}" srcOrd="1" destOrd="0" parTransId="{3093403D-46F2-4154-9E71-706D73C7F6F4}" sibTransId="{C7E2530F-60D9-44B5-9020-FFAA1A211929}"/>
    <dgm:cxn modelId="{2CB8114D-4C66-4785-B2DD-D756EE8F222F}" type="presParOf" srcId="{D8BA2824-4932-465B-9E44-52E9F6021AFD}" destId="{D5A27800-46FE-45F0-B2B6-4CC566CBD58A}" srcOrd="0" destOrd="0" presId="urn:microsoft.com/office/officeart/2005/8/layout/hList1"/>
    <dgm:cxn modelId="{ED896F59-BEDE-4FBC-9BC0-AC755F0E302E}" type="presParOf" srcId="{D5A27800-46FE-45F0-B2B6-4CC566CBD58A}" destId="{7D45F676-3463-4E74-8752-0E09C5E504A0}" srcOrd="0" destOrd="0" presId="urn:microsoft.com/office/officeart/2005/8/layout/hList1"/>
    <dgm:cxn modelId="{C1E68192-0E12-4770-8AEC-158B2CA43704}" type="presParOf" srcId="{D5A27800-46FE-45F0-B2B6-4CC566CBD58A}" destId="{07620CA6-7234-485E-85F8-8EFB65FF6695}" srcOrd="1" destOrd="0" presId="urn:microsoft.com/office/officeart/2005/8/layout/hList1"/>
    <dgm:cxn modelId="{CF4292FC-3D15-45F1-83BC-6E5DF8060693}" type="presParOf" srcId="{D8BA2824-4932-465B-9E44-52E9F6021AFD}" destId="{4E973073-C1AD-4457-B97D-4BE99915FD13}" srcOrd="1" destOrd="0" presId="urn:microsoft.com/office/officeart/2005/8/layout/hList1"/>
    <dgm:cxn modelId="{7FF71115-2883-4094-9931-03227C314341}" type="presParOf" srcId="{D8BA2824-4932-465B-9E44-52E9F6021AFD}" destId="{18307D28-EF18-413C-AF23-661AA2788EA3}" srcOrd="2" destOrd="0" presId="urn:microsoft.com/office/officeart/2005/8/layout/hList1"/>
    <dgm:cxn modelId="{EC849674-8AC3-4B1B-B21F-67F72837B759}" type="presParOf" srcId="{18307D28-EF18-413C-AF23-661AA2788EA3}" destId="{EF058C5B-C1C1-4E6E-947B-B6F13F0DA807}" srcOrd="0" destOrd="0" presId="urn:microsoft.com/office/officeart/2005/8/layout/hList1"/>
    <dgm:cxn modelId="{D41FC457-5821-4BC1-B87F-0892CD091D93}" type="presParOf" srcId="{18307D28-EF18-413C-AF23-661AA2788EA3}" destId="{9B6635E0-6DB4-4A11-A310-49EFD18973B1}" srcOrd="1" destOrd="0" presId="urn:microsoft.com/office/officeart/2005/8/layout/hList1"/>
    <dgm:cxn modelId="{0E035F11-CF1C-4D65-A4BD-3A3629DF4B2A}" type="presParOf" srcId="{D8BA2824-4932-465B-9E44-52E9F6021AFD}" destId="{EFA8C531-88AE-45FC-8C7E-AF2727CEEB2C}" srcOrd="3" destOrd="0" presId="urn:microsoft.com/office/officeart/2005/8/layout/hList1"/>
    <dgm:cxn modelId="{533F0075-2CE3-484E-BDBD-0FEE9365CE12}" type="presParOf" srcId="{D8BA2824-4932-465B-9E44-52E9F6021AFD}" destId="{28ED0466-567A-4EE1-9671-1BDE89094D27}" srcOrd="4" destOrd="0" presId="urn:microsoft.com/office/officeart/2005/8/layout/hList1"/>
    <dgm:cxn modelId="{EC69DE15-8B03-443F-A63F-A1744FD64885}" type="presParOf" srcId="{28ED0466-567A-4EE1-9671-1BDE89094D27}" destId="{9B7A8C8A-3582-44BB-821B-C9A0B303E788}" srcOrd="0" destOrd="0" presId="urn:microsoft.com/office/officeart/2005/8/layout/hList1"/>
    <dgm:cxn modelId="{A53BEFDF-D76F-4D25-AF53-778E4EDA91DE}" type="presParOf" srcId="{28ED0466-567A-4EE1-9671-1BDE89094D27}" destId="{985E3D62-4C6D-45E2-9CFB-2F4500BDD57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E5F8CC-F9D9-4040-8016-4FC58E95B62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24926D-7D44-4289-B417-36008AD8F5E2}">
      <dgm:prSet/>
      <dgm:spPr/>
      <dgm:t>
        <a:bodyPr/>
        <a:lstStyle/>
        <a:p>
          <a:r>
            <a:rPr lang="de-DE"/>
            <a:t>Partizipation braucht Struktur</a:t>
          </a:r>
          <a:endParaRPr lang="en-US"/>
        </a:p>
      </dgm:t>
    </dgm:pt>
    <dgm:pt modelId="{A3FF43AE-A356-4474-A494-7F05E612C926}" type="parTrans" cxnId="{EF70242E-5AEB-4D32-9949-BD22B8CE4073}">
      <dgm:prSet/>
      <dgm:spPr/>
      <dgm:t>
        <a:bodyPr/>
        <a:lstStyle/>
        <a:p>
          <a:endParaRPr lang="en-US"/>
        </a:p>
      </dgm:t>
    </dgm:pt>
    <dgm:pt modelId="{D39DC9DC-8AEC-4A42-A0D2-5BCA86B881D7}" type="sibTrans" cxnId="{EF70242E-5AEB-4D32-9949-BD22B8CE4073}">
      <dgm:prSet/>
      <dgm:spPr/>
      <dgm:t>
        <a:bodyPr/>
        <a:lstStyle/>
        <a:p>
          <a:endParaRPr lang="en-US"/>
        </a:p>
      </dgm:t>
    </dgm:pt>
    <dgm:pt modelId="{A0646A27-0B86-4337-8256-C65F6D1D67D9}">
      <dgm:prSet/>
      <dgm:spPr/>
      <dgm:t>
        <a:bodyPr/>
        <a:lstStyle/>
        <a:p>
          <a:r>
            <a:rPr lang="de-DE"/>
            <a:t>Verantwortung bleibt bei Erwachsenen</a:t>
          </a:r>
          <a:endParaRPr lang="en-US"/>
        </a:p>
      </dgm:t>
    </dgm:pt>
    <dgm:pt modelId="{B5327597-9724-49DD-AE08-A20C33EF3B91}" type="parTrans" cxnId="{06BEB243-7DAD-40FE-A464-AEBF5D647404}">
      <dgm:prSet/>
      <dgm:spPr/>
      <dgm:t>
        <a:bodyPr/>
        <a:lstStyle/>
        <a:p>
          <a:endParaRPr lang="en-US"/>
        </a:p>
      </dgm:t>
    </dgm:pt>
    <dgm:pt modelId="{4E22FB01-2190-4E8B-8EB0-044EF39A5AEF}" type="sibTrans" cxnId="{06BEB243-7DAD-40FE-A464-AEBF5D647404}">
      <dgm:prSet/>
      <dgm:spPr/>
      <dgm:t>
        <a:bodyPr/>
        <a:lstStyle/>
        <a:p>
          <a:endParaRPr lang="en-US"/>
        </a:p>
      </dgm:t>
    </dgm:pt>
    <dgm:pt modelId="{339A3AC2-AFB3-4A0C-A4AE-738122697D35}">
      <dgm:prSet/>
      <dgm:spPr/>
      <dgm:t>
        <a:bodyPr/>
        <a:lstStyle/>
        <a:p>
          <a:r>
            <a:rPr lang="de-DE"/>
            <a:t>Altersadäquate Beteiligung</a:t>
          </a:r>
          <a:endParaRPr lang="en-US"/>
        </a:p>
      </dgm:t>
    </dgm:pt>
    <dgm:pt modelId="{F60AA56A-D05C-40D3-876D-1A56A51A3FAC}" type="parTrans" cxnId="{811DCCBE-E61F-472E-BFEB-C706F5F8FDF5}">
      <dgm:prSet/>
      <dgm:spPr/>
      <dgm:t>
        <a:bodyPr/>
        <a:lstStyle/>
        <a:p>
          <a:endParaRPr lang="en-US"/>
        </a:p>
      </dgm:t>
    </dgm:pt>
    <dgm:pt modelId="{66554A75-C194-4094-A0B2-4CC263740837}" type="sibTrans" cxnId="{811DCCBE-E61F-472E-BFEB-C706F5F8FDF5}">
      <dgm:prSet/>
      <dgm:spPr/>
      <dgm:t>
        <a:bodyPr/>
        <a:lstStyle/>
        <a:p>
          <a:endParaRPr lang="en-US"/>
        </a:p>
      </dgm:t>
    </dgm:pt>
    <dgm:pt modelId="{8B24C6AA-1493-476E-ADCF-D876059B46AD}">
      <dgm:prSet/>
      <dgm:spPr/>
      <dgm:t>
        <a:bodyPr/>
        <a:lstStyle/>
        <a:p>
          <a:r>
            <a:rPr lang="de-DE"/>
            <a:t>Bewusste Abgrenzung zu Scheinbeteiligung</a:t>
          </a:r>
          <a:endParaRPr lang="en-US"/>
        </a:p>
      </dgm:t>
    </dgm:pt>
    <dgm:pt modelId="{399AA2CC-485B-4E22-AF59-144E2C69DCA1}" type="parTrans" cxnId="{65AD6DF0-D9D1-4AD0-9F55-88F4F0148CF2}">
      <dgm:prSet/>
      <dgm:spPr/>
      <dgm:t>
        <a:bodyPr/>
        <a:lstStyle/>
        <a:p>
          <a:endParaRPr lang="en-US"/>
        </a:p>
      </dgm:t>
    </dgm:pt>
    <dgm:pt modelId="{3BD1083E-C15D-4695-9ED7-60F68DFB91BB}" type="sibTrans" cxnId="{65AD6DF0-D9D1-4AD0-9F55-88F4F0148CF2}">
      <dgm:prSet/>
      <dgm:spPr/>
      <dgm:t>
        <a:bodyPr/>
        <a:lstStyle/>
        <a:p>
          <a:endParaRPr lang="en-US"/>
        </a:p>
      </dgm:t>
    </dgm:pt>
    <dgm:pt modelId="{525DA8B1-C4B1-47BC-BD0E-DC30CE3A052C}" type="pres">
      <dgm:prSet presAssocID="{92E5F8CC-F9D9-4040-8016-4FC58E95B620}" presName="linear" presStyleCnt="0">
        <dgm:presLayoutVars>
          <dgm:animLvl val="lvl"/>
          <dgm:resizeHandles val="exact"/>
        </dgm:presLayoutVars>
      </dgm:prSet>
      <dgm:spPr/>
    </dgm:pt>
    <dgm:pt modelId="{89A55FDC-1ADC-4889-8283-892CF47F0152}" type="pres">
      <dgm:prSet presAssocID="{A024926D-7D44-4289-B417-36008AD8F5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730E835-D5DF-402C-A389-9F4AC5746B30}" type="pres">
      <dgm:prSet presAssocID="{D39DC9DC-8AEC-4A42-A0D2-5BCA86B881D7}" presName="spacer" presStyleCnt="0"/>
      <dgm:spPr/>
    </dgm:pt>
    <dgm:pt modelId="{054AC0E1-C65D-4F42-95E2-5C1DA86483F2}" type="pres">
      <dgm:prSet presAssocID="{A0646A27-0B86-4337-8256-C65F6D1D67D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2E6732B-4509-4964-97E1-0A8F086FE3A2}" type="pres">
      <dgm:prSet presAssocID="{4E22FB01-2190-4E8B-8EB0-044EF39A5AEF}" presName="spacer" presStyleCnt="0"/>
      <dgm:spPr/>
    </dgm:pt>
    <dgm:pt modelId="{D41AB9E8-C3B0-417B-9031-F5E10526C6EE}" type="pres">
      <dgm:prSet presAssocID="{339A3AC2-AFB3-4A0C-A4AE-738122697D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B5866B1-F61B-47DD-9AFF-1C6C2FC1FBDA}" type="pres">
      <dgm:prSet presAssocID="{66554A75-C194-4094-A0B2-4CC263740837}" presName="spacer" presStyleCnt="0"/>
      <dgm:spPr/>
    </dgm:pt>
    <dgm:pt modelId="{BF12C300-DD21-4794-913E-1C260E578D0A}" type="pres">
      <dgm:prSet presAssocID="{8B24C6AA-1493-476E-ADCF-D876059B46A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C9F7A1C-AB10-436C-9B1E-92D3E506F72D}" type="presOf" srcId="{339A3AC2-AFB3-4A0C-A4AE-738122697D35}" destId="{D41AB9E8-C3B0-417B-9031-F5E10526C6EE}" srcOrd="0" destOrd="0" presId="urn:microsoft.com/office/officeart/2005/8/layout/vList2"/>
    <dgm:cxn modelId="{803B4F2C-B9CC-47D1-B18E-404F9156D5A3}" type="presOf" srcId="{A0646A27-0B86-4337-8256-C65F6D1D67D9}" destId="{054AC0E1-C65D-4F42-95E2-5C1DA86483F2}" srcOrd="0" destOrd="0" presId="urn:microsoft.com/office/officeart/2005/8/layout/vList2"/>
    <dgm:cxn modelId="{EF70242E-5AEB-4D32-9949-BD22B8CE4073}" srcId="{92E5F8CC-F9D9-4040-8016-4FC58E95B620}" destId="{A024926D-7D44-4289-B417-36008AD8F5E2}" srcOrd="0" destOrd="0" parTransId="{A3FF43AE-A356-4474-A494-7F05E612C926}" sibTransId="{D39DC9DC-8AEC-4A42-A0D2-5BCA86B881D7}"/>
    <dgm:cxn modelId="{666AED2E-F778-4675-B27E-6B04EED98CED}" type="presOf" srcId="{92E5F8CC-F9D9-4040-8016-4FC58E95B620}" destId="{525DA8B1-C4B1-47BC-BD0E-DC30CE3A052C}" srcOrd="0" destOrd="0" presId="urn:microsoft.com/office/officeart/2005/8/layout/vList2"/>
    <dgm:cxn modelId="{06BEB243-7DAD-40FE-A464-AEBF5D647404}" srcId="{92E5F8CC-F9D9-4040-8016-4FC58E95B620}" destId="{A0646A27-0B86-4337-8256-C65F6D1D67D9}" srcOrd="1" destOrd="0" parTransId="{B5327597-9724-49DD-AE08-A20C33EF3B91}" sibTransId="{4E22FB01-2190-4E8B-8EB0-044EF39A5AEF}"/>
    <dgm:cxn modelId="{6C97027C-C24A-48F2-BED5-CCBAFCF1B95F}" type="presOf" srcId="{8B24C6AA-1493-476E-ADCF-D876059B46AD}" destId="{BF12C300-DD21-4794-913E-1C260E578D0A}" srcOrd="0" destOrd="0" presId="urn:microsoft.com/office/officeart/2005/8/layout/vList2"/>
    <dgm:cxn modelId="{97386C85-2BEE-4FB5-9C13-5C34134DB1D8}" type="presOf" srcId="{A024926D-7D44-4289-B417-36008AD8F5E2}" destId="{89A55FDC-1ADC-4889-8283-892CF47F0152}" srcOrd="0" destOrd="0" presId="urn:microsoft.com/office/officeart/2005/8/layout/vList2"/>
    <dgm:cxn modelId="{811DCCBE-E61F-472E-BFEB-C706F5F8FDF5}" srcId="{92E5F8CC-F9D9-4040-8016-4FC58E95B620}" destId="{339A3AC2-AFB3-4A0C-A4AE-738122697D35}" srcOrd="2" destOrd="0" parTransId="{F60AA56A-D05C-40D3-876D-1A56A51A3FAC}" sibTransId="{66554A75-C194-4094-A0B2-4CC263740837}"/>
    <dgm:cxn modelId="{65AD6DF0-D9D1-4AD0-9F55-88F4F0148CF2}" srcId="{92E5F8CC-F9D9-4040-8016-4FC58E95B620}" destId="{8B24C6AA-1493-476E-ADCF-D876059B46AD}" srcOrd="3" destOrd="0" parTransId="{399AA2CC-485B-4E22-AF59-144E2C69DCA1}" sibTransId="{3BD1083E-C15D-4695-9ED7-60F68DFB91BB}"/>
    <dgm:cxn modelId="{4ED71746-BD8A-4CFC-9628-E057F851C30E}" type="presParOf" srcId="{525DA8B1-C4B1-47BC-BD0E-DC30CE3A052C}" destId="{89A55FDC-1ADC-4889-8283-892CF47F0152}" srcOrd="0" destOrd="0" presId="urn:microsoft.com/office/officeart/2005/8/layout/vList2"/>
    <dgm:cxn modelId="{18275D08-6FA5-4A3A-9281-63ADA90C8334}" type="presParOf" srcId="{525DA8B1-C4B1-47BC-BD0E-DC30CE3A052C}" destId="{A730E835-D5DF-402C-A389-9F4AC5746B30}" srcOrd="1" destOrd="0" presId="urn:microsoft.com/office/officeart/2005/8/layout/vList2"/>
    <dgm:cxn modelId="{68E2F2A3-CE2C-4619-8CC2-24DC2C283908}" type="presParOf" srcId="{525DA8B1-C4B1-47BC-BD0E-DC30CE3A052C}" destId="{054AC0E1-C65D-4F42-95E2-5C1DA86483F2}" srcOrd="2" destOrd="0" presId="urn:microsoft.com/office/officeart/2005/8/layout/vList2"/>
    <dgm:cxn modelId="{5423621C-9985-4071-920A-36AEAB61F21C}" type="presParOf" srcId="{525DA8B1-C4B1-47BC-BD0E-DC30CE3A052C}" destId="{92E6732B-4509-4964-97E1-0A8F086FE3A2}" srcOrd="3" destOrd="0" presId="urn:microsoft.com/office/officeart/2005/8/layout/vList2"/>
    <dgm:cxn modelId="{2E4AB1EB-499A-408B-B235-0407B19471FD}" type="presParOf" srcId="{525DA8B1-C4B1-47BC-BD0E-DC30CE3A052C}" destId="{D41AB9E8-C3B0-417B-9031-F5E10526C6EE}" srcOrd="4" destOrd="0" presId="urn:microsoft.com/office/officeart/2005/8/layout/vList2"/>
    <dgm:cxn modelId="{64E7742F-97B2-4CF1-A7D2-98D57E73B8E5}" type="presParOf" srcId="{525DA8B1-C4B1-47BC-BD0E-DC30CE3A052C}" destId="{EB5866B1-F61B-47DD-9AFF-1C6C2FC1FBDA}" srcOrd="5" destOrd="0" presId="urn:microsoft.com/office/officeart/2005/8/layout/vList2"/>
    <dgm:cxn modelId="{B542988B-495F-43C2-9A47-2EBB8827FB11}" type="presParOf" srcId="{525DA8B1-C4B1-47BC-BD0E-DC30CE3A052C}" destId="{BF12C300-DD21-4794-913E-1C260E578D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80C75A-2E52-4255-A7F2-A2204445B0B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64052B-81DE-4627-AD01-2E29335967B4}">
      <dgm:prSet/>
      <dgm:spPr/>
      <dgm:t>
        <a:bodyPr/>
        <a:lstStyle/>
        <a:p>
          <a:r>
            <a:rPr lang="de-DE"/>
            <a:t>Alltag</a:t>
          </a:r>
          <a:endParaRPr lang="en-US"/>
        </a:p>
      </dgm:t>
    </dgm:pt>
    <dgm:pt modelId="{EBDAB8D1-1158-4D90-97A0-C6D277F7CA38}" type="parTrans" cxnId="{FD9FA208-9BA1-46D5-A567-0FB104C2E9BE}">
      <dgm:prSet/>
      <dgm:spPr/>
      <dgm:t>
        <a:bodyPr/>
        <a:lstStyle/>
        <a:p>
          <a:endParaRPr lang="en-US"/>
        </a:p>
      </dgm:t>
    </dgm:pt>
    <dgm:pt modelId="{9F42104E-36A2-4ABB-9279-A764692F0FF0}" type="sibTrans" cxnId="{FD9FA208-9BA1-46D5-A567-0FB104C2E9BE}">
      <dgm:prSet/>
      <dgm:spPr/>
      <dgm:t>
        <a:bodyPr/>
        <a:lstStyle/>
        <a:p>
          <a:endParaRPr lang="en-US"/>
        </a:p>
      </dgm:t>
    </dgm:pt>
    <dgm:pt modelId="{2811C689-59F7-4BB0-92B3-976A48BB9A16}">
      <dgm:prSet/>
      <dgm:spPr/>
      <dgm:t>
        <a:bodyPr/>
        <a:lstStyle/>
        <a:p>
          <a:r>
            <a:rPr lang="de-DE"/>
            <a:t>Regelmäßigkeit</a:t>
          </a:r>
          <a:endParaRPr lang="en-US"/>
        </a:p>
      </dgm:t>
    </dgm:pt>
    <dgm:pt modelId="{DD9540A1-758B-4A2C-94BE-C747DB2412A6}" type="parTrans" cxnId="{3718F2DA-6B37-4F75-AAA3-1387C22C1503}">
      <dgm:prSet/>
      <dgm:spPr/>
      <dgm:t>
        <a:bodyPr/>
        <a:lstStyle/>
        <a:p>
          <a:endParaRPr lang="en-US"/>
        </a:p>
      </dgm:t>
    </dgm:pt>
    <dgm:pt modelId="{17940F98-EC91-4870-AD42-C8B2BDF523DB}" type="sibTrans" cxnId="{3718F2DA-6B37-4F75-AAA3-1387C22C1503}">
      <dgm:prSet/>
      <dgm:spPr/>
      <dgm:t>
        <a:bodyPr/>
        <a:lstStyle/>
        <a:p>
          <a:endParaRPr lang="en-US"/>
        </a:p>
      </dgm:t>
    </dgm:pt>
    <dgm:pt modelId="{0B884EB3-EC01-4D36-972C-28355B3CEB89}">
      <dgm:prSet/>
      <dgm:spPr/>
      <dgm:t>
        <a:bodyPr/>
        <a:lstStyle/>
        <a:p>
          <a:r>
            <a:rPr lang="de-DE"/>
            <a:t>Selbstverständlichkeit</a:t>
          </a:r>
          <a:endParaRPr lang="en-US"/>
        </a:p>
      </dgm:t>
    </dgm:pt>
    <dgm:pt modelId="{68938AA0-B848-4C7C-B450-AEE0AA2742E7}" type="parTrans" cxnId="{3D25D89C-7BB5-44BA-B7DB-653E19D379DA}">
      <dgm:prSet/>
      <dgm:spPr/>
      <dgm:t>
        <a:bodyPr/>
        <a:lstStyle/>
        <a:p>
          <a:endParaRPr lang="en-US"/>
        </a:p>
      </dgm:t>
    </dgm:pt>
    <dgm:pt modelId="{D7034C0B-7BE4-48DA-977D-0AE3709CAD1E}" type="sibTrans" cxnId="{3D25D89C-7BB5-44BA-B7DB-653E19D379DA}">
      <dgm:prSet/>
      <dgm:spPr/>
      <dgm:t>
        <a:bodyPr/>
        <a:lstStyle/>
        <a:p>
          <a:endParaRPr lang="en-US"/>
        </a:p>
      </dgm:t>
    </dgm:pt>
    <dgm:pt modelId="{36CA4956-7CEF-48A7-AF8C-291234FF5584}" type="pres">
      <dgm:prSet presAssocID="{8680C75A-2E52-4255-A7F2-A2204445B0B9}" presName="linear" presStyleCnt="0">
        <dgm:presLayoutVars>
          <dgm:animLvl val="lvl"/>
          <dgm:resizeHandles val="exact"/>
        </dgm:presLayoutVars>
      </dgm:prSet>
      <dgm:spPr/>
    </dgm:pt>
    <dgm:pt modelId="{C5ACEB74-D104-4E56-97CB-A609E02B4563}" type="pres">
      <dgm:prSet presAssocID="{9A64052B-81DE-4627-AD01-2E29335967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309312-3A30-45DD-BAD9-749FE9DD4483}" type="pres">
      <dgm:prSet presAssocID="{9F42104E-36A2-4ABB-9279-A764692F0FF0}" presName="spacer" presStyleCnt="0"/>
      <dgm:spPr/>
    </dgm:pt>
    <dgm:pt modelId="{2D3AD1A4-8668-438E-A649-C12A624BF2BA}" type="pres">
      <dgm:prSet presAssocID="{2811C689-59F7-4BB0-92B3-976A48BB9A1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620A5E-AA5A-420A-8C11-836DC432611C}" type="pres">
      <dgm:prSet presAssocID="{17940F98-EC91-4870-AD42-C8B2BDF523DB}" presName="spacer" presStyleCnt="0"/>
      <dgm:spPr/>
    </dgm:pt>
    <dgm:pt modelId="{08D6243C-F293-4C72-9973-9C4E62310DB7}" type="pres">
      <dgm:prSet presAssocID="{0B884EB3-EC01-4D36-972C-28355B3CEB8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9FA208-9BA1-46D5-A567-0FB104C2E9BE}" srcId="{8680C75A-2E52-4255-A7F2-A2204445B0B9}" destId="{9A64052B-81DE-4627-AD01-2E29335967B4}" srcOrd="0" destOrd="0" parTransId="{EBDAB8D1-1158-4D90-97A0-C6D277F7CA38}" sibTransId="{9F42104E-36A2-4ABB-9279-A764692F0FF0}"/>
    <dgm:cxn modelId="{8DBB095D-1DD1-43D1-99AC-401D8A11215C}" type="presOf" srcId="{9A64052B-81DE-4627-AD01-2E29335967B4}" destId="{C5ACEB74-D104-4E56-97CB-A609E02B4563}" srcOrd="0" destOrd="0" presId="urn:microsoft.com/office/officeart/2005/8/layout/vList2"/>
    <dgm:cxn modelId="{568CA741-7BC4-41AA-A7A6-5F2957EBDDE5}" type="presOf" srcId="{8680C75A-2E52-4255-A7F2-A2204445B0B9}" destId="{36CA4956-7CEF-48A7-AF8C-291234FF5584}" srcOrd="0" destOrd="0" presId="urn:microsoft.com/office/officeart/2005/8/layout/vList2"/>
    <dgm:cxn modelId="{3D25D89C-7BB5-44BA-B7DB-653E19D379DA}" srcId="{8680C75A-2E52-4255-A7F2-A2204445B0B9}" destId="{0B884EB3-EC01-4D36-972C-28355B3CEB89}" srcOrd="2" destOrd="0" parTransId="{68938AA0-B848-4C7C-B450-AEE0AA2742E7}" sibTransId="{D7034C0B-7BE4-48DA-977D-0AE3709CAD1E}"/>
    <dgm:cxn modelId="{DA7C61B5-5F59-4395-AEEB-EF0392CE2100}" type="presOf" srcId="{0B884EB3-EC01-4D36-972C-28355B3CEB89}" destId="{08D6243C-F293-4C72-9973-9C4E62310DB7}" srcOrd="0" destOrd="0" presId="urn:microsoft.com/office/officeart/2005/8/layout/vList2"/>
    <dgm:cxn modelId="{3718F2DA-6B37-4F75-AAA3-1387C22C1503}" srcId="{8680C75A-2E52-4255-A7F2-A2204445B0B9}" destId="{2811C689-59F7-4BB0-92B3-976A48BB9A16}" srcOrd="1" destOrd="0" parTransId="{DD9540A1-758B-4A2C-94BE-C747DB2412A6}" sibTransId="{17940F98-EC91-4870-AD42-C8B2BDF523DB}"/>
    <dgm:cxn modelId="{C1B490FE-2C3A-4732-BE0D-549265C9D0B5}" type="presOf" srcId="{2811C689-59F7-4BB0-92B3-976A48BB9A16}" destId="{2D3AD1A4-8668-438E-A649-C12A624BF2BA}" srcOrd="0" destOrd="0" presId="urn:microsoft.com/office/officeart/2005/8/layout/vList2"/>
    <dgm:cxn modelId="{A8C6593F-95B2-463B-B826-0375F3709B33}" type="presParOf" srcId="{36CA4956-7CEF-48A7-AF8C-291234FF5584}" destId="{C5ACEB74-D104-4E56-97CB-A609E02B4563}" srcOrd="0" destOrd="0" presId="urn:microsoft.com/office/officeart/2005/8/layout/vList2"/>
    <dgm:cxn modelId="{8A3874DA-AEAE-4CAC-9048-B89D123A72A7}" type="presParOf" srcId="{36CA4956-7CEF-48A7-AF8C-291234FF5584}" destId="{3C309312-3A30-45DD-BAD9-749FE9DD4483}" srcOrd="1" destOrd="0" presId="urn:microsoft.com/office/officeart/2005/8/layout/vList2"/>
    <dgm:cxn modelId="{93F37006-8F2D-4A8D-A5C1-3349FF3BCE8A}" type="presParOf" srcId="{36CA4956-7CEF-48A7-AF8C-291234FF5584}" destId="{2D3AD1A4-8668-438E-A649-C12A624BF2BA}" srcOrd="2" destOrd="0" presId="urn:microsoft.com/office/officeart/2005/8/layout/vList2"/>
    <dgm:cxn modelId="{7CE76044-9867-44C3-97ED-521061016DF8}" type="presParOf" srcId="{36CA4956-7CEF-48A7-AF8C-291234FF5584}" destId="{F6620A5E-AA5A-420A-8C11-836DC432611C}" srcOrd="3" destOrd="0" presId="urn:microsoft.com/office/officeart/2005/8/layout/vList2"/>
    <dgm:cxn modelId="{8B498651-A107-4C94-B7E5-55166D126FB4}" type="presParOf" srcId="{36CA4956-7CEF-48A7-AF8C-291234FF5584}" destId="{08D6243C-F293-4C72-9973-9C4E62310D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D92DDC-E602-4D4F-B96D-0E57C62A263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66FDCF5-73AF-4F71-9756-8ED7A71161E0}">
      <dgm:prSet/>
      <dgm:spPr/>
      <dgm:t>
        <a:bodyPr/>
        <a:lstStyle/>
        <a:p>
          <a:r>
            <a:rPr lang="de-DE" b="0" i="0" baseline="0"/>
            <a:t>Projekte als Vertiefung &amp; Sichtbarmachung</a:t>
          </a:r>
          <a:endParaRPr lang="en-US"/>
        </a:p>
      </dgm:t>
    </dgm:pt>
    <dgm:pt modelId="{ABE568AE-9D3D-4FA8-804E-C9A54B2668E9}" type="parTrans" cxnId="{AC015D7D-0EAE-4C83-97FA-F77FF1D54315}">
      <dgm:prSet/>
      <dgm:spPr/>
      <dgm:t>
        <a:bodyPr/>
        <a:lstStyle/>
        <a:p>
          <a:endParaRPr lang="en-US"/>
        </a:p>
      </dgm:t>
    </dgm:pt>
    <dgm:pt modelId="{B007DBE9-EDD6-4CD5-83A6-E78433AC3F90}" type="sibTrans" cxnId="{AC015D7D-0EAE-4C83-97FA-F77FF1D54315}">
      <dgm:prSet/>
      <dgm:spPr/>
      <dgm:t>
        <a:bodyPr/>
        <a:lstStyle/>
        <a:p>
          <a:endParaRPr lang="en-US"/>
        </a:p>
      </dgm:t>
    </dgm:pt>
    <dgm:pt modelId="{54D2CB26-73A0-406B-8DE1-A538F8B7E6A0}">
      <dgm:prSet/>
      <dgm:spPr/>
      <dgm:t>
        <a:bodyPr/>
        <a:lstStyle/>
        <a:p>
          <a:r>
            <a:rPr lang="de-DE" b="0" i="0" baseline="0"/>
            <a:t>gemeinschaftlich &amp; partizipativ</a:t>
          </a:r>
          <a:endParaRPr lang="en-US"/>
        </a:p>
      </dgm:t>
    </dgm:pt>
    <dgm:pt modelId="{8B0D73EA-1815-4740-B33F-81A2627F41E8}" type="parTrans" cxnId="{C3307A11-4A50-40B3-8608-090ACAD7671D}">
      <dgm:prSet/>
      <dgm:spPr/>
      <dgm:t>
        <a:bodyPr/>
        <a:lstStyle/>
        <a:p>
          <a:endParaRPr lang="en-US"/>
        </a:p>
      </dgm:t>
    </dgm:pt>
    <dgm:pt modelId="{1B2E23AA-A175-459C-8F06-F1F29C2E5423}" type="sibTrans" cxnId="{C3307A11-4A50-40B3-8608-090ACAD7671D}">
      <dgm:prSet/>
      <dgm:spPr/>
      <dgm:t>
        <a:bodyPr/>
        <a:lstStyle/>
        <a:p>
          <a:endParaRPr lang="en-US"/>
        </a:p>
      </dgm:t>
    </dgm:pt>
    <dgm:pt modelId="{E8D744CE-6E88-48F4-8213-40D1A152BD9D}">
      <dgm:prSet/>
      <dgm:spPr/>
      <dgm:t>
        <a:bodyPr/>
        <a:lstStyle/>
        <a:p>
          <a:r>
            <a:rPr lang="de-DE" b="0" i="0" baseline="0"/>
            <a:t>altersübergreifend möglich</a:t>
          </a:r>
          <a:endParaRPr lang="en-US"/>
        </a:p>
      </dgm:t>
    </dgm:pt>
    <dgm:pt modelId="{438DD030-E59E-453E-833F-ACBD6A6F8616}" type="parTrans" cxnId="{2828AE7B-155F-4BC8-B32E-2A4036B60BC3}">
      <dgm:prSet/>
      <dgm:spPr/>
      <dgm:t>
        <a:bodyPr/>
        <a:lstStyle/>
        <a:p>
          <a:endParaRPr lang="en-US"/>
        </a:p>
      </dgm:t>
    </dgm:pt>
    <dgm:pt modelId="{28224E7A-8755-4DF8-A963-C632F7EB4C61}" type="sibTrans" cxnId="{2828AE7B-155F-4BC8-B32E-2A4036B60BC3}">
      <dgm:prSet/>
      <dgm:spPr/>
      <dgm:t>
        <a:bodyPr/>
        <a:lstStyle/>
        <a:p>
          <a:endParaRPr lang="en-US"/>
        </a:p>
      </dgm:t>
    </dgm:pt>
    <dgm:pt modelId="{62D994BF-210D-45EB-87F3-1682F53912C7}">
      <dgm:prSet/>
      <dgm:spPr/>
      <dgm:t>
        <a:bodyPr/>
        <a:lstStyle/>
        <a:p>
          <a:r>
            <a:rPr lang="de-DE" b="0" i="0" baseline="0"/>
            <a:t>Verbindung von Lernen, Haltung &amp; Handeln</a:t>
          </a:r>
          <a:endParaRPr lang="en-US"/>
        </a:p>
      </dgm:t>
    </dgm:pt>
    <dgm:pt modelId="{A1F328F8-F6C3-4651-A231-487D07D8556C}" type="parTrans" cxnId="{9E6D8406-B72E-458A-A97C-6FE9F8588B8A}">
      <dgm:prSet/>
      <dgm:spPr/>
      <dgm:t>
        <a:bodyPr/>
        <a:lstStyle/>
        <a:p>
          <a:endParaRPr lang="en-US"/>
        </a:p>
      </dgm:t>
    </dgm:pt>
    <dgm:pt modelId="{E32CE1E2-A533-4989-9982-E68AC5338647}" type="sibTrans" cxnId="{9E6D8406-B72E-458A-A97C-6FE9F8588B8A}">
      <dgm:prSet/>
      <dgm:spPr/>
      <dgm:t>
        <a:bodyPr/>
        <a:lstStyle/>
        <a:p>
          <a:endParaRPr lang="en-US"/>
        </a:p>
      </dgm:t>
    </dgm:pt>
    <dgm:pt modelId="{46A0CCBE-10BE-4719-8DCA-9089286EF0FA}" type="pres">
      <dgm:prSet presAssocID="{E0D92DDC-E602-4D4F-B96D-0E57C62A2630}" presName="linear" presStyleCnt="0">
        <dgm:presLayoutVars>
          <dgm:animLvl val="lvl"/>
          <dgm:resizeHandles val="exact"/>
        </dgm:presLayoutVars>
      </dgm:prSet>
      <dgm:spPr/>
    </dgm:pt>
    <dgm:pt modelId="{C7281357-666F-4E18-9CED-6F20791E65DA}" type="pres">
      <dgm:prSet presAssocID="{766FDCF5-73AF-4F71-9756-8ED7A71161E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FF14D00-4DCC-4806-876A-E628CE12C6AB}" type="pres">
      <dgm:prSet presAssocID="{B007DBE9-EDD6-4CD5-83A6-E78433AC3F90}" presName="spacer" presStyleCnt="0"/>
      <dgm:spPr/>
    </dgm:pt>
    <dgm:pt modelId="{B93C9D04-F53A-49D7-8221-D72819F7E6D5}" type="pres">
      <dgm:prSet presAssocID="{54D2CB26-73A0-406B-8DE1-A538F8B7E6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1E2703A-532E-45AB-BD3C-0C1DEB2BFA21}" type="pres">
      <dgm:prSet presAssocID="{1B2E23AA-A175-459C-8F06-F1F29C2E5423}" presName="spacer" presStyleCnt="0"/>
      <dgm:spPr/>
    </dgm:pt>
    <dgm:pt modelId="{F41D835D-7F7D-4C47-A5E6-52098F863AFB}" type="pres">
      <dgm:prSet presAssocID="{E8D744CE-6E88-48F4-8213-40D1A152BD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ABD24E-F6EB-4AA5-94CC-C917BD0A9685}" type="pres">
      <dgm:prSet presAssocID="{28224E7A-8755-4DF8-A963-C632F7EB4C61}" presName="spacer" presStyleCnt="0"/>
      <dgm:spPr/>
    </dgm:pt>
    <dgm:pt modelId="{7009D2BD-B2B0-4912-A1EF-2BC42F9C10CC}" type="pres">
      <dgm:prSet presAssocID="{62D994BF-210D-45EB-87F3-1682F53912C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E6D8406-B72E-458A-A97C-6FE9F8588B8A}" srcId="{E0D92DDC-E602-4D4F-B96D-0E57C62A2630}" destId="{62D994BF-210D-45EB-87F3-1682F53912C7}" srcOrd="3" destOrd="0" parTransId="{A1F328F8-F6C3-4651-A231-487D07D8556C}" sibTransId="{E32CE1E2-A533-4989-9982-E68AC5338647}"/>
    <dgm:cxn modelId="{C3307A11-4A50-40B3-8608-090ACAD7671D}" srcId="{E0D92DDC-E602-4D4F-B96D-0E57C62A2630}" destId="{54D2CB26-73A0-406B-8DE1-A538F8B7E6A0}" srcOrd="1" destOrd="0" parTransId="{8B0D73EA-1815-4740-B33F-81A2627F41E8}" sibTransId="{1B2E23AA-A175-459C-8F06-F1F29C2E5423}"/>
    <dgm:cxn modelId="{89982116-9109-44F1-B14C-E9533609981B}" type="presOf" srcId="{E0D92DDC-E602-4D4F-B96D-0E57C62A2630}" destId="{46A0CCBE-10BE-4719-8DCA-9089286EF0FA}" srcOrd="0" destOrd="0" presId="urn:microsoft.com/office/officeart/2005/8/layout/vList2"/>
    <dgm:cxn modelId="{02A07F48-557B-4130-A9CE-F35343D2A1A5}" type="presOf" srcId="{54D2CB26-73A0-406B-8DE1-A538F8B7E6A0}" destId="{B93C9D04-F53A-49D7-8221-D72819F7E6D5}" srcOrd="0" destOrd="0" presId="urn:microsoft.com/office/officeart/2005/8/layout/vList2"/>
    <dgm:cxn modelId="{2828AE7B-155F-4BC8-B32E-2A4036B60BC3}" srcId="{E0D92DDC-E602-4D4F-B96D-0E57C62A2630}" destId="{E8D744CE-6E88-48F4-8213-40D1A152BD9D}" srcOrd="2" destOrd="0" parTransId="{438DD030-E59E-453E-833F-ACBD6A6F8616}" sibTransId="{28224E7A-8755-4DF8-A963-C632F7EB4C61}"/>
    <dgm:cxn modelId="{AC015D7D-0EAE-4C83-97FA-F77FF1D54315}" srcId="{E0D92DDC-E602-4D4F-B96D-0E57C62A2630}" destId="{766FDCF5-73AF-4F71-9756-8ED7A71161E0}" srcOrd="0" destOrd="0" parTransId="{ABE568AE-9D3D-4FA8-804E-C9A54B2668E9}" sibTransId="{B007DBE9-EDD6-4CD5-83A6-E78433AC3F90}"/>
    <dgm:cxn modelId="{F3E00DAC-6166-4920-BFEA-86758D13735B}" type="presOf" srcId="{62D994BF-210D-45EB-87F3-1682F53912C7}" destId="{7009D2BD-B2B0-4912-A1EF-2BC42F9C10CC}" srcOrd="0" destOrd="0" presId="urn:microsoft.com/office/officeart/2005/8/layout/vList2"/>
    <dgm:cxn modelId="{08B429E3-1402-4B18-A628-03C6AE430E45}" type="presOf" srcId="{766FDCF5-73AF-4F71-9756-8ED7A71161E0}" destId="{C7281357-666F-4E18-9CED-6F20791E65DA}" srcOrd="0" destOrd="0" presId="urn:microsoft.com/office/officeart/2005/8/layout/vList2"/>
    <dgm:cxn modelId="{73F55BF5-B14A-4ED1-A847-A6802029825A}" type="presOf" srcId="{E8D744CE-6E88-48F4-8213-40D1A152BD9D}" destId="{F41D835D-7F7D-4C47-A5E6-52098F863AFB}" srcOrd="0" destOrd="0" presId="urn:microsoft.com/office/officeart/2005/8/layout/vList2"/>
    <dgm:cxn modelId="{CB64AB08-E2B9-4EAE-BA49-E6A594FF6A14}" type="presParOf" srcId="{46A0CCBE-10BE-4719-8DCA-9089286EF0FA}" destId="{C7281357-666F-4E18-9CED-6F20791E65DA}" srcOrd="0" destOrd="0" presId="urn:microsoft.com/office/officeart/2005/8/layout/vList2"/>
    <dgm:cxn modelId="{695326E3-536F-4171-83BB-97D9DA821EB3}" type="presParOf" srcId="{46A0CCBE-10BE-4719-8DCA-9089286EF0FA}" destId="{3FF14D00-4DCC-4806-876A-E628CE12C6AB}" srcOrd="1" destOrd="0" presId="urn:microsoft.com/office/officeart/2005/8/layout/vList2"/>
    <dgm:cxn modelId="{E98F2E1A-F800-4A80-B483-E7528F74F066}" type="presParOf" srcId="{46A0CCBE-10BE-4719-8DCA-9089286EF0FA}" destId="{B93C9D04-F53A-49D7-8221-D72819F7E6D5}" srcOrd="2" destOrd="0" presId="urn:microsoft.com/office/officeart/2005/8/layout/vList2"/>
    <dgm:cxn modelId="{115D33C7-DA16-4802-8A7A-9D097FE6B12E}" type="presParOf" srcId="{46A0CCBE-10BE-4719-8DCA-9089286EF0FA}" destId="{A1E2703A-532E-45AB-BD3C-0C1DEB2BFA21}" srcOrd="3" destOrd="0" presId="urn:microsoft.com/office/officeart/2005/8/layout/vList2"/>
    <dgm:cxn modelId="{5345434F-A44D-4776-BB50-A38052C8841B}" type="presParOf" srcId="{46A0CCBE-10BE-4719-8DCA-9089286EF0FA}" destId="{F41D835D-7F7D-4C47-A5E6-52098F863AFB}" srcOrd="4" destOrd="0" presId="urn:microsoft.com/office/officeart/2005/8/layout/vList2"/>
    <dgm:cxn modelId="{63CAAA40-7001-44FA-AA87-76D37668EB6C}" type="presParOf" srcId="{46A0CCBE-10BE-4719-8DCA-9089286EF0FA}" destId="{06ABD24E-F6EB-4AA5-94CC-C917BD0A9685}" srcOrd="5" destOrd="0" presId="urn:microsoft.com/office/officeart/2005/8/layout/vList2"/>
    <dgm:cxn modelId="{10E3868A-841C-4B93-9B47-AE05C23FA6DE}" type="presParOf" srcId="{46A0CCBE-10BE-4719-8DCA-9089286EF0FA}" destId="{7009D2BD-B2B0-4912-A1EF-2BC42F9C10C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FD4FFE-7240-4A22-9D13-6EE9B9B4FCE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849E4B-8191-4C6A-B66D-04539CC379DB}">
      <dgm:prSet/>
      <dgm:spPr/>
      <dgm:t>
        <a:bodyPr/>
        <a:lstStyle/>
        <a:p>
          <a:r>
            <a:rPr lang="de-DE"/>
            <a:t>Formate</a:t>
          </a:r>
          <a:endParaRPr lang="en-US"/>
        </a:p>
      </dgm:t>
    </dgm:pt>
    <dgm:pt modelId="{CF1F8C23-B8E2-4CB8-8469-016A20118A26}" type="parTrans" cxnId="{FF98350F-B276-42E4-A810-A3064507A457}">
      <dgm:prSet/>
      <dgm:spPr/>
      <dgm:t>
        <a:bodyPr/>
        <a:lstStyle/>
        <a:p>
          <a:endParaRPr lang="en-US"/>
        </a:p>
      </dgm:t>
    </dgm:pt>
    <dgm:pt modelId="{5FA151CB-D9FD-4967-8559-80D78F8A13C3}" type="sibTrans" cxnId="{FF98350F-B276-42E4-A810-A3064507A457}">
      <dgm:prSet/>
      <dgm:spPr/>
      <dgm:t>
        <a:bodyPr/>
        <a:lstStyle/>
        <a:p>
          <a:endParaRPr lang="en-US"/>
        </a:p>
      </dgm:t>
    </dgm:pt>
    <dgm:pt modelId="{EF2A2E56-FC7F-40C1-AAB4-133DA59FC715}">
      <dgm:prSet/>
      <dgm:spPr/>
      <dgm:t>
        <a:bodyPr/>
        <a:lstStyle/>
        <a:p>
          <a:r>
            <a:rPr lang="de-DE"/>
            <a:t>Klassenrat</a:t>
          </a:r>
          <a:endParaRPr lang="en-US"/>
        </a:p>
      </dgm:t>
    </dgm:pt>
    <dgm:pt modelId="{B6F1AB82-6888-4A4E-9797-05FE150BC3CB}" type="parTrans" cxnId="{7B550D28-591A-42C1-906D-199BD51B3B51}">
      <dgm:prSet/>
      <dgm:spPr/>
      <dgm:t>
        <a:bodyPr/>
        <a:lstStyle/>
        <a:p>
          <a:endParaRPr lang="en-US"/>
        </a:p>
      </dgm:t>
    </dgm:pt>
    <dgm:pt modelId="{8674CC66-57C3-434B-9854-ADB987799404}" type="sibTrans" cxnId="{7B550D28-591A-42C1-906D-199BD51B3B51}">
      <dgm:prSet/>
      <dgm:spPr/>
      <dgm:t>
        <a:bodyPr/>
        <a:lstStyle/>
        <a:p>
          <a:endParaRPr lang="en-US"/>
        </a:p>
      </dgm:t>
    </dgm:pt>
    <dgm:pt modelId="{F8AFDE52-D3CD-4D08-9573-026AC65AF7EF}">
      <dgm:prSet/>
      <dgm:spPr/>
      <dgm:t>
        <a:bodyPr/>
        <a:lstStyle/>
        <a:p>
          <a:r>
            <a:rPr lang="de-DE"/>
            <a:t>Kinderparlament</a:t>
          </a:r>
          <a:endParaRPr lang="en-US"/>
        </a:p>
      </dgm:t>
    </dgm:pt>
    <dgm:pt modelId="{C90B99BD-CD73-4DE8-9390-5432EF054D2B}" type="parTrans" cxnId="{A2D4B270-217C-4784-863B-918FF640A689}">
      <dgm:prSet/>
      <dgm:spPr/>
      <dgm:t>
        <a:bodyPr/>
        <a:lstStyle/>
        <a:p>
          <a:endParaRPr lang="en-US"/>
        </a:p>
      </dgm:t>
    </dgm:pt>
    <dgm:pt modelId="{BC95B1E5-C48D-4406-8E7F-96205B595BEA}" type="sibTrans" cxnId="{A2D4B270-217C-4784-863B-918FF640A689}">
      <dgm:prSet/>
      <dgm:spPr/>
      <dgm:t>
        <a:bodyPr/>
        <a:lstStyle/>
        <a:p>
          <a:endParaRPr lang="en-US"/>
        </a:p>
      </dgm:t>
    </dgm:pt>
    <dgm:pt modelId="{C12FA49F-299A-4250-8E86-A37F7B8589F6}">
      <dgm:prSet/>
      <dgm:spPr/>
      <dgm:t>
        <a:bodyPr/>
        <a:lstStyle/>
        <a:p>
          <a:r>
            <a:rPr lang="de-DE"/>
            <a:t>Feedbackkultur</a:t>
          </a:r>
          <a:endParaRPr lang="en-US"/>
        </a:p>
      </dgm:t>
    </dgm:pt>
    <dgm:pt modelId="{B9689918-1087-4280-9865-E5FEC161D57F}" type="parTrans" cxnId="{E92D7F71-F03F-4650-A392-C6FB072D9960}">
      <dgm:prSet/>
      <dgm:spPr/>
      <dgm:t>
        <a:bodyPr/>
        <a:lstStyle/>
        <a:p>
          <a:endParaRPr lang="en-US"/>
        </a:p>
      </dgm:t>
    </dgm:pt>
    <dgm:pt modelId="{90923E51-3D62-4E78-89D5-8CDE37E4B00F}" type="sibTrans" cxnId="{E92D7F71-F03F-4650-A392-C6FB072D9960}">
      <dgm:prSet/>
      <dgm:spPr/>
      <dgm:t>
        <a:bodyPr/>
        <a:lstStyle/>
        <a:p>
          <a:endParaRPr lang="en-US"/>
        </a:p>
      </dgm:t>
    </dgm:pt>
    <dgm:pt modelId="{714D1D29-602C-4971-AFE3-6ABAC6EB5999}">
      <dgm:prSet/>
      <dgm:spPr/>
      <dgm:t>
        <a:bodyPr/>
        <a:lstStyle/>
        <a:p>
          <a:r>
            <a:rPr lang="de-DE"/>
            <a:t>Struktur</a:t>
          </a:r>
          <a:endParaRPr lang="en-US"/>
        </a:p>
      </dgm:t>
    </dgm:pt>
    <dgm:pt modelId="{B624B8A0-B5F1-4998-921F-7541C8D961C6}" type="parTrans" cxnId="{25982D70-B802-4436-9C26-AE39935364C9}">
      <dgm:prSet/>
      <dgm:spPr/>
      <dgm:t>
        <a:bodyPr/>
        <a:lstStyle/>
        <a:p>
          <a:endParaRPr lang="en-US"/>
        </a:p>
      </dgm:t>
    </dgm:pt>
    <dgm:pt modelId="{D99799A9-C619-4CAD-90DA-37CE08BAF4F3}" type="sibTrans" cxnId="{25982D70-B802-4436-9C26-AE39935364C9}">
      <dgm:prSet/>
      <dgm:spPr/>
      <dgm:t>
        <a:bodyPr/>
        <a:lstStyle/>
        <a:p>
          <a:endParaRPr lang="en-US"/>
        </a:p>
      </dgm:t>
    </dgm:pt>
    <dgm:pt modelId="{6BDE2554-1077-47F9-9931-66EEC63AA61B}">
      <dgm:prSet/>
      <dgm:spPr/>
      <dgm:t>
        <a:bodyPr/>
        <a:lstStyle/>
        <a:p>
          <a:r>
            <a:rPr lang="de-DE"/>
            <a:t>Regelmäßige Formate</a:t>
          </a:r>
          <a:endParaRPr lang="en-US"/>
        </a:p>
      </dgm:t>
    </dgm:pt>
    <dgm:pt modelId="{328E3232-B905-4580-8CC9-332AD51A183E}" type="parTrans" cxnId="{ACBEBAC6-CF50-4C45-A8EA-5A79B55BA63B}">
      <dgm:prSet/>
      <dgm:spPr/>
      <dgm:t>
        <a:bodyPr/>
        <a:lstStyle/>
        <a:p>
          <a:endParaRPr lang="en-US"/>
        </a:p>
      </dgm:t>
    </dgm:pt>
    <dgm:pt modelId="{C67C2882-0A69-4BB3-9D84-C546A5DF33DA}" type="sibTrans" cxnId="{ACBEBAC6-CF50-4C45-A8EA-5A79B55BA63B}">
      <dgm:prSet/>
      <dgm:spPr/>
      <dgm:t>
        <a:bodyPr/>
        <a:lstStyle/>
        <a:p>
          <a:endParaRPr lang="en-US"/>
        </a:p>
      </dgm:t>
    </dgm:pt>
    <dgm:pt modelId="{8ADF5926-C7DC-4DB8-8505-0F7A4D9924C4}">
      <dgm:prSet/>
      <dgm:spPr/>
      <dgm:t>
        <a:bodyPr/>
        <a:lstStyle/>
        <a:p>
          <a:r>
            <a:rPr lang="de-DE"/>
            <a:t>Klare Rollen</a:t>
          </a:r>
          <a:endParaRPr lang="en-US"/>
        </a:p>
      </dgm:t>
    </dgm:pt>
    <dgm:pt modelId="{0A7FE39D-4D0A-460B-9367-EAC8B586761F}" type="parTrans" cxnId="{C54D32B4-829E-4F65-A231-A04190DFA89C}">
      <dgm:prSet/>
      <dgm:spPr/>
      <dgm:t>
        <a:bodyPr/>
        <a:lstStyle/>
        <a:p>
          <a:endParaRPr lang="en-US"/>
        </a:p>
      </dgm:t>
    </dgm:pt>
    <dgm:pt modelId="{E8FA003B-F102-401F-88B2-4BCB506A1DA6}" type="sibTrans" cxnId="{C54D32B4-829E-4F65-A231-A04190DFA89C}">
      <dgm:prSet/>
      <dgm:spPr/>
      <dgm:t>
        <a:bodyPr/>
        <a:lstStyle/>
        <a:p>
          <a:endParaRPr lang="en-US"/>
        </a:p>
      </dgm:t>
    </dgm:pt>
    <dgm:pt modelId="{E171A8FE-FC32-490F-A10E-84A49058A9CE}">
      <dgm:prSet/>
      <dgm:spPr/>
      <dgm:t>
        <a:bodyPr/>
        <a:lstStyle/>
        <a:p>
          <a:r>
            <a:rPr lang="de-DE"/>
            <a:t>Transparente Abläufe</a:t>
          </a:r>
          <a:endParaRPr lang="en-US"/>
        </a:p>
      </dgm:t>
    </dgm:pt>
    <dgm:pt modelId="{5356775E-5D27-49C7-A206-4348DA392B0D}" type="parTrans" cxnId="{B9569CDD-C6A8-4545-B6C3-BF5B22E9269A}">
      <dgm:prSet/>
      <dgm:spPr/>
      <dgm:t>
        <a:bodyPr/>
        <a:lstStyle/>
        <a:p>
          <a:endParaRPr lang="en-US"/>
        </a:p>
      </dgm:t>
    </dgm:pt>
    <dgm:pt modelId="{9FAA7B51-A4C8-4E0C-82D3-A6A1A83ECD92}" type="sibTrans" cxnId="{B9569CDD-C6A8-4545-B6C3-BF5B22E9269A}">
      <dgm:prSet/>
      <dgm:spPr/>
      <dgm:t>
        <a:bodyPr/>
        <a:lstStyle/>
        <a:p>
          <a:endParaRPr lang="en-US"/>
        </a:p>
      </dgm:t>
    </dgm:pt>
    <dgm:pt modelId="{4AD7BADB-3DF7-44A0-B27C-704F82356877}">
      <dgm:prSet/>
      <dgm:spPr/>
      <dgm:t>
        <a:bodyPr/>
        <a:lstStyle/>
        <a:p>
          <a:r>
            <a:rPr lang="de-DE"/>
            <a:t>Rollenverständis</a:t>
          </a:r>
          <a:endParaRPr lang="en-US"/>
        </a:p>
      </dgm:t>
    </dgm:pt>
    <dgm:pt modelId="{83D1D7BE-4884-4898-AB76-6F602630247F}" type="parTrans" cxnId="{0E9CC790-1E20-472A-8137-A60396F9E025}">
      <dgm:prSet/>
      <dgm:spPr/>
      <dgm:t>
        <a:bodyPr/>
        <a:lstStyle/>
        <a:p>
          <a:endParaRPr lang="en-US"/>
        </a:p>
      </dgm:t>
    </dgm:pt>
    <dgm:pt modelId="{A6D03CC8-64CF-4D74-8E3E-A93AEDEA48D2}" type="sibTrans" cxnId="{0E9CC790-1E20-472A-8137-A60396F9E025}">
      <dgm:prSet/>
      <dgm:spPr/>
      <dgm:t>
        <a:bodyPr/>
        <a:lstStyle/>
        <a:p>
          <a:endParaRPr lang="en-US"/>
        </a:p>
      </dgm:t>
    </dgm:pt>
    <dgm:pt modelId="{B4F75116-EB69-46D1-AA65-F95CDB2B40AA}">
      <dgm:prSet/>
      <dgm:spPr/>
      <dgm:t>
        <a:bodyPr/>
        <a:lstStyle/>
        <a:p>
          <a:r>
            <a:rPr lang="de-DE"/>
            <a:t>Kinder gestalten mit</a:t>
          </a:r>
          <a:endParaRPr lang="en-US"/>
        </a:p>
      </dgm:t>
    </dgm:pt>
    <dgm:pt modelId="{80EAB7B4-787A-4E85-9880-75467DCCAD2F}" type="parTrans" cxnId="{E4984CCF-DE5F-4EB4-8757-0CB18E841674}">
      <dgm:prSet/>
      <dgm:spPr/>
      <dgm:t>
        <a:bodyPr/>
        <a:lstStyle/>
        <a:p>
          <a:endParaRPr lang="en-US"/>
        </a:p>
      </dgm:t>
    </dgm:pt>
    <dgm:pt modelId="{50418498-AFF8-48CE-A8D3-8016BAF2D328}" type="sibTrans" cxnId="{E4984CCF-DE5F-4EB4-8757-0CB18E841674}">
      <dgm:prSet/>
      <dgm:spPr/>
      <dgm:t>
        <a:bodyPr/>
        <a:lstStyle/>
        <a:p>
          <a:endParaRPr lang="en-US"/>
        </a:p>
      </dgm:t>
    </dgm:pt>
    <dgm:pt modelId="{0F2EBC72-395D-4F89-8E07-7A659C8F2EA2}">
      <dgm:prSet/>
      <dgm:spPr/>
      <dgm:t>
        <a:bodyPr/>
        <a:lstStyle/>
        <a:p>
          <a:r>
            <a:rPr lang="de-DE"/>
            <a:t>Erwachsene begleiten</a:t>
          </a:r>
          <a:endParaRPr lang="en-US"/>
        </a:p>
      </dgm:t>
    </dgm:pt>
    <dgm:pt modelId="{86DA330D-90ED-4830-A91C-9EC4B2F85B80}" type="parTrans" cxnId="{5692D186-E09D-490F-AC03-91D011D3650C}">
      <dgm:prSet/>
      <dgm:spPr/>
      <dgm:t>
        <a:bodyPr/>
        <a:lstStyle/>
        <a:p>
          <a:endParaRPr lang="en-US"/>
        </a:p>
      </dgm:t>
    </dgm:pt>
    <dgm:pt modelId="{EA364C3D-D0CF-4D0A-AB6D-6E09D9900929}" type="sibTrans" cxnId="{5692D186-E09D-490F-AC03-91D011D3650C}">
      <dgm:prSet/>
      <dgm:spPr/>
      <dgm:t>
        <a:bodyPr/>
        <a:lstStyle/>
        <a:p>
          <a:endParaRPr lang="en-US"/>
        </a:p>
      </dgm:t>
    </dgm:pt>
    <dgm:pt modelId="{A161FE55-B87B-45E0-8CE6-0AD945018AD3}">
      <dgm:prSet/>
      <dgm:spPr/>
      <dgm:t>
        <a:bodyPr/>
        <a:lstStyle/>
        <a:p>
          <a:r>
            <a:rPr lang="de-DE"/>
            <a:t>Verantwortung bleibt klar</a:t>
          </a:r>
          <a:endParaRPr lang="en-US"/>
        </a:p>
      </dgm:t>
    </dgm:pt>
    <dgm:pt modelId="{16A133AD-BB80-4D32-84D7-9AF05554726B}" type="parTrans" cxnId="{F76B9B2F-0653-438A-882C-7160CDD2127D}">
      <dgm:prSet/>
      <dgm:spPr/>
      <dgm:t>
        <a:bodyPr/>
        <a:lstStyle/>
        <a:p>
          <a:endParaRPr lang="en-US"/>
        </a:p>
      </dgm:t>
    </dgm:pt>
    <dgm:pt modelId="{FAFED1EE-C2F7-407D-8F38-D5BCA8020842}" type="sibTrans" cxnId="{F76B9B2F-0653-438A-882C-7160CDD2127D}">
      <dgm:prSet/>
      <dgm:spPr/>
      <dgm:t>
        <a:bodyPr/>
        <a:lstStyle/>
        <a:p>
          <a:endParaRPr lang="en-US"/>
        </a:p>
      </dgm:t>
    </dgm:pt>
    <dgm:pt modelId="{4B2394D5-AFA5-47A4-A56A-329E18372CFE}">
      <dgm:prSet/>
      <dgm:spPr/>
      <dgm:t>
        <a:bodyPr/>
        <a:lstStyle/>
        <a:p>
          <a:r>
            <a:rPr lang="de-DE"/>
            <a:t>Haltung</a:t>
          </a:r>
          <a:endParaRPr lang="en-US"/>
        </a:p>
      </dgm:t>
    </dgm:pt>
    <dgm:pt modelId="{9B0FF10C-EB58-4D6C-B1F9-762ED0EA0833}" type="parTrans" cxnId="{DFC98714-530E-4FD8-AF63-4BE08EEBBBAC}">
      <dgm:prSet/>
      <dgm:spPr/>
      <dgm:t>
        <a:bodyPr/>
        <a:lstStyle/>
        <a:p>
          <a:endParaRPr lang="en-US"/>
        </a:p>
      </dgm:t>
    </dgm:pt>
    <dgm:pt modelId="{898241F4-BA8C-4C4A-BA40-738E90F50C4C}" type="sibTrans" cxnId="{DFC98714-530E-4FD8-AF63-4BE08EEBBBAC}">
      <dgm:prSet/>
      <dgm:spPr/>
      <dgm:t>
        <a:bodyPr/>
        <a:lstStyle/>
        <a:p>
          <a:endParaRPr lang="en-US"/>
        </a:p>
      </dgm:t>
    </dgm:pt>
    <dgm:pt modelId="{842BAC80-F5FD-417F-82D6-352A6604D3C9}">
      <dgm:prSet/>
      <dgm:spPr/>
      <dgm:t>
        <a:bodyPr/>
        <a:lstStyle/>
        <a:p>
          <a:r>
            <a:rPr lang="de-DE"/>
            <a:t>Zuhören</a:t>
          </a:r>
          <a:endParaRPr lang="en-US"/>
        </a:p>
      </dgm:t>
    </dgm:pt>
    <dgm:pt modelId="{58B17A9E-2C27-43F5-8968-19AE34238668}" type="parTrans" cxnId="{D3797006-E99E-4A41-B60E-1BE9A714BD86}">
      <dgm:prSet/>
      <dgm:spPr/>
      <dgm:t>
        <a:bodyPr/>
        <a:lstStyle/>
        <a:p>
          <a:endParaRPr lang="en-US"/>
        </a:p>
      </dgm:t>
    </dgm:pt>
    <dgm:pt modelId="{BA5165A2-BDB5-47A0-B04F-CEEE6BCF80EB}" type="sibTrans" cxnId="{D3797006-E99E-4A41-B60E-1BE9A714BD86}">
      <dgm:prSet/>
      <dgm:spPr/>
      <dgm:t>
        <a:bodyPr/>
        <a:lstStyle/>
        <a:p>
          <a:endParaRPr lang="en-US"/>
        </a:p>
      </dgm:t>
    </dgm:pt>
    <dgm:pt modelId="{E61A948D-EAD8-4E4E-889A-11074F509C9A}">
      <dgm:prSet/>
      <dgm:spPr/>
      <dgm:t>
        <a:bodyPr/>
        <a:lstStyle/>
        <a:p>
          <a:r>
            <a:rPr lang="de-DE"/>
            <a:t>Ernstnehmen</a:t>
          </a:r>
          <a:endParaRPr lang="en-US"/>
        </a:p>
      </dgm:t>
    </dgm:pt>
    <dgm:pt modelId="{3AA70E18-EC46-4867-9D91-791FB04E2F04}" type="parTrans" cxnId="{54A7F92B-E4FE-48F4-B217-15B2152E16F9}">
      <dgm:prSet/>
      <dgm:spPr/>
      <dgm:t>
        <a:bodyPr/>
        <a:lstStyle/>
        <a:p>
          <a:endParaRPr lang="en-US"/>
        </a:p>
      </dgm:t>
    </dgm:pt>
    <dgm:pt modelId="{6AA832E3-A59D-4860-B745-6658E496BBED}" type="sibTrans" cxnId="{54A7F92B-E4FE-48F4-B217-15B2152E16F9}">
      <dgm:prSet/>
      <dgm:spPr/>
      <dgm:t>
        <a:bodyPr/>
        <a:lstStyle/>
        <a:p>
          <a:endParaRPr lang="en-US"/>
        </a:p>
      </dgm:t>
    </dgm:pt>
    <dgm:pt modelId="{E067945A-F6CA-4EDC-B88E-47A88F68897A}">
      <dgm:prSet/>
      <dgm:spPr/>
      <dgm:t>
        <a:bodyPr/>
        <a:lstStyle/>
        <a:p>
          <a:r>
            <a:rPr lang="de-AT"/>
            <a:t>Verbindlichkeit</a:t>
          </a:r>
          <a:endParaRPr lang="en-US"/>
        </a:p>
      </dgm:t>
    </dgm:pt>
    <dgm:pt modelId="{A87F404A-573C-4D99-8BC6-7EB2272F6C28}" type="parTrans" cxnId="{901D2478-A578-4FCB-8F88-15A977EB0A7B}">
      <dgm:prSet/>
      <dgm:spPr/>
      <dgm:t>
        <a:bodyPr/>
        <a:lstStyle/>
        <a:p>
          <a:endParaRPr lang="en-US"/>
        </a:p>
      </dgm:t>
    </dgm:pt>
    <dgm:pt modelId="{29149A32-3B72-4539-9443-70DB06D83320}" type="sibTrans" cxnId="{901D2478-A578-4FCB-8F88-15A977EB0A7B}">
      <dgm:prSet/>
      <dgm:spPr/>
      <dgm:t>
        <a:bodyPr/>
        <a:lstStyle/>
        <a:p>
          <a:endParaRPr lang="en-US"/>
        </a:p>
      </dgm:t>
    </dgm:pt>
    <dgm:pt modelId="{F0EDA0CB-D2DB-4D26-8ED5-710551EB23B2}" type="pres">
      <dgm:prSet presAssocID="{28FD4FFE-7240-4A22-9D13-6EE9B9B4FCE5}" presName="Name0" presStyleCnt="0">
        <dgm:presLayoutVars>
          <dgm:dir/>
          <dgm:animLvl val="lvl"/>
          <dgm:resizeHandles val="exact"/>
        </dgm:presLayoutVars>
      </dgm:prSet>
      <dgm:spPr/>
    </dgm:pt>
    <dgm:pt modelId="{7ED6F39E-969A-4FA0-872E-5D002EBCA5E1}" type="pres">
      <dgm:prSet presAssocID="{ED849E4B-8191-4C6A-B66D-04539CC379DB}" presName="linNode" presStyleCnt="0"/>
      <dgm:spPr/>
    </dgm:pt>
    <dgm:pt modelId="{2E59BFFE-2731-4582-B289-6E13AD867F80}" type="pres">
      <dgm:prSet presAssocID="{ED849E4B-8191-4C6A-B66D-04539CC379D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D15CA68-1563-4C4D-978E-7E3FB1D648C1}" type="pres">
      <dgm:prSet presAssocID="{ED849E4B-8191-4C6A-B66D-04539CC379DB}" presName="descendantText" presStyleLbl="alignAccFollowNode1" presStyleIdx="0" presStyleCnt="4">
        <dgm:presLayoutVars>
          <dgm:bulletEnabled val="1"/>
        </dgm:presLayoutVars>
      </dgm:prSet>
      <dgm:spPr/>
    </dgm:pt>
    <dgm:pt modelId="{C3FE3727-B0BF-46EE-9CC1-345BADB927AE}" type="pres">
      <dgm:prSet presAssocID="{5FA151CB-D9FD-4967-8559-80D78F8A13C3}" presName="sp" presStyleCnt="0"/>
      <dgm:spPr/>
    </dgm:pt>
    <dgm:pt modelId="{A01CA086-2DA3-4C09-900A-C8FF89760368}" type="pres">
      <dgm:prSet presAssocID="{714D1D29-602C-4971-AFE3-6ABAC6EB5999}" presName="linNode" presStyleCnt="0"/>
      <dgm:spPr/>
    </dgm:pt>
    <dgm:pt modelId="{708B7379-4EFA-4ED0-A799-E258F538270C}" type="pres">
      <dgm:prSet presAssocID="{714D1D29-602C-4971-AFE3-6ABAC6EB599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ECEC164-4425-4EF6-A590-4B1DA3DA3DB9}" type="pres">
      <dgm:prSet presAssocID="{714D1D29-602C-4971-AFE3-6ABAC6EB5999}" presName="descendantText" presStyleLbl="alignAccFollowNode1" presStyleIdx="1" presStyleCnt="4">
        <dgm:presLayoutVars>
          <dgm:bulletEnabled val="1"/>
        </dgm:presLayoutVars>
      </dgm:prSet>
      <dgm:spPr/>
    </dgm:pt>
    <dgm:pt modelId="{66F10D79-D61B-49D8-80A8-C7CB56B8091D}" type="pres">
      <dgm:prSet presAssocID="{D99799A9-C619-4CAD-90DA-37CE08BAF4F3}" presName="sp" presStyleCnt="0"/>
      <dgm:spPr/>
    </dgm:pt>
    <dgm:pt modelId="{BD105E2F-752C-4AF3-977E-537327876378}" type="pres">
      <dgm:prSet presAssocID="{4AD7BADB-3DF7-44A0-B27C-704F82356877}" presName="linNode" presStyleCnt="0"/>
      <dgm:spPr/>
    </dgm:pt>
    <dgm:pt modelId="{DDF1A996-AF31-423F-A3D1-9B44A959750F}" type="pres">
      <dgm:prSet presAssocID="{4AD7BADB-3DF7-44A0-B27C-704F8235687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DCB7727-C709-4019-B8E4-2036CF82B283}" type="pres">
      <dgm:prSet presAssocID="{4AD7BADB-3DF7-44A0-B27C-704F82356877}" presName="descendantText" presStyleLbl="alignAccFollowNode1" presStyleIdx="2" presStyleCnt="4">
        <dgm:presLayoutVars>
          <dgm:bulletEnabled val="1"/>
        </dgm:presLayoutVars>
      </dgm:prSet>
      <dgm:spPr/>
    </dgm:pt>
    <dgm:pt modelId="{5A8DB3E6-CE22-4B5C-967B-651FEC3ABCB1}" type="pres">
      <dgm:prSet presAssocID="{A6D03CC8-64CF-4D74-8E3E-A93AEDEA48D2}" presName="sp" presStyleCnt="0"/>
      <dgm:spPr/>
    </dgm:pt>
    <dgm:pt modelId="{E5989D76-AAFF-4BDD-B244-97EC54FD3A01}" type="pres">
      <dgm:prSet presAssocID="{4B2394D5-AFA5-47A4-A56A-329E18372CFE}" presName="linNode" presStyleCnt="0"/>
      <dgm:spPr/>
    </dgm:pt>
    <dgm:pt modelId="{9A8DD5C7-B70E-49A3-BB47-007A8F07FDA4}" type="pres">
      <dgm:prSet presAssocID="{4B2394D5-AFA5-47A4-A56A-329E18372CF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3F2E2D7-17A6-4E27-A257-85085176C824}" type="pres">
      <dgm:prSet presAssocID="{4B2394D5-AFA5-47A4-A56A-329E18372CF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F440C105-2EC3-4AF4-BC5F-39AC73363E8F}" type="presOf" srcId="{4B2394D5-AFA5-47A4-A56A-329E18372CFE}" destId="{9A8DD5C7-B70E-49A3-BB47-007A8F07FDA4}" srcOrd="0" destOrd="0" presId="urn:microsoft.com/office/officeart/2005/8/layout/vList5"/>
    <dgm:cxn modelId="{D3797006-E99E-4A41-B60E-1BE9A714BD86}" srcId="{4B2394D5-AFA5-47A4-A56A-329E18372CFE}" destId="{842BAC80-F5FD-417F-82D6-352A6604D3C9}" srcOrd="0" destOrd="0" parTransId="{58B17A9E-2C27-43F5-8968-19AE34238668}" sibTransId="{BA5165A2-BDB5-47A0-B04F-CEEE6BCF80EB}"/>
    <dgm:cxn modelId="{FF98350F-B276-42E4-A810-A3064507A457}" srcId="{28FD4FFE-7240-4A22-9D13-6EE9B9B4FCE5}" destId="{ED849E4B-8191-4C6A-B66D-04539CC379DB}" srcOrd="0" destOrd="0" parTransId="{CF1F8C23-B8E2-4CB8-8469-016A20118A26}" sibTransId="{5FA151CB-D9FD-4967-8559-80D78F8A13C3}"/>
    <dgm:cxn modelId="{DFC98714-530E-4FD8-AF63-4BE08EEBBBAC}" srcId="{28FD4FFE-7240-4A22-9D13-6EE9B9B4FCE5}" destId="{4B2394D5-AFA5-47A4-A56A-329E18372CFE}" srcOrd="3" destOrd="0" parTransId="{9B0FF10C-EB58-4D6C-B1F9-762ED0EA0833}" sibTransId="{898241F4-BA8C-4C4A-BA40-738E90F50C4C}"/>
    <dgm:cxn modelId="{4EA79615-758C-4555-9D1A-42CB3B269757}" type="presOf" srcId="{8ADF5926-C7DC-4DB8-8505-0F7A4D9924C4}" destId="{4ECEC164-4425-4EF6-A590-4B1DA3DA3DB9}" srcOrd="0" destOrd="1" presId="urn:microsoft.com/office/officeart/2005/8/layout/vList5"/>
    <dgm:cxn modelId="{DA56A915-EDEB-4643-882B-E4F97DD0F9FF}" type="presOf" srcId="{ED849E4B-8191-4C6A-B66D-04539CC379DB}" destId="{2E59BFFE-2731-4582-B289-6E13AD867F80}" srcOrd="0" destOrd="0" presId="urn:microsoft.com/office/officeart/2005/8/layout/vList5"/>
    <dgm:cxn modelId="{53F92A25-4250-418B-9EEF-FF82C858100E}" type="presOf" srcId="{A161FE55-B87B-45E0-8CE6-0AD945018AD3}" destId="{FDCB7727-C709-4019-B8E4-2036CF82B283}" srcOrd="0" destOrd="2" presId="urn:microsoft.com/office/officeart/2005/8/layout/vList5"/>
    <dgm:cxn modelId="{7B550D28-591A-42C1-906D-199BD51B3B51}" srcId="{ED849E4B-8191-4C6A-B66D-04539CC379DB}" destId="{EF2A2E56-FC7F-40C1-AAB4-133DA59FC715}" srcOrd="0" destOrd="0" parTransId="{B6F1AB82-6888-4A4E-9797-05FE150BC3CB}" sibTransId="{8674CC66-57C3-434B-9854-ADB987799404}"/>
    <dgm:cxn modelId="{54A7F92B-E4FE-48F4-B217-15B2152E16F9}" srcId="{4B2394D5-AFA5-47A4-A56A-329E18372CFE}" destId="{E61A948D-EAD8-4E4E-889A-11074F509C9A}" srcOrd="1" destOrd="0" parTransId="{3AA70E18-EC46-4867-9D91-791FB04E2F04}" sibTransId="{6AA832E3-A59D-4860-B745-6658E496BBED}"/>
    <dgm:cxn modelId="{F76B9B2F-0653-438A-882C-7160CDD2127D}" srcId="{4AD7BADB-3DF7-44A0-B27C-704F82356877}" destId="{A161FE55-B87B-45E0-8CE6-0AD945018AD3}" srcOrd="2" destOrd="0" parTransId="{16A133AD-BB80-4D32-84D7-9AF05554726B}" sibTransId="{FAFED1EE-C2F7-407D-8F38-D5BCA8020842}"/>
    <dgm:cxn modelId="{AFDF2B46-00C2-4B23-B394-C95D27E0E984}" type="presOf" srcId="{28FD4FFE-7240-4A22-9D13-6EE9B9B4FCE5}" destId="{F0EDA0CB-D2DB-4D26-8ED5-710551EB23B2}" srcOrd="0" destOrd="0" presId="urn:microsoft.com/office/officeart/2005/8/layout/vList5"/>
    <dgm:cxn modelId="{6FC95669-8FEB-4BE5-830B-87539E1ADCA0}" type="presOf" srcId="{0F2EBC72-395D-4F89-8E07-7A659C8F2EA2}" destId="{FDCB7727-C709-4019-B8E4-2036CF82B283}" srcOrd="0" destOrd="1" presId="urn:microsoft.com/office/officeart/2005/8/layout/vList5"/>
    <dgm:cxn modelId="{D9FA0C6C-0C57-453E-9C1F-EA57291561C2}" type="presOf" srcId="{4AD7BADB-3DF7-44A0-B27C-704F82356877}" destId="{DDF1A996-AF31-423F-A3D1-9B44A959750F}" srcOrd="0" destOrd="0" presId="urn:microsoft.com/office/officeart/2005/8/layout/vList5"/>
    <dgm:cxn modelId="{25982D70-B802-4436-9C26-AE39935364C9}" srcId="{28FD4FFE-7240-4A22-9D13-6EE9B9B4FCE5}" destId="{714D1D29-602C-4971-AFE3-6ABAC6EB5999}" srcOrd="1" destOrd="0" parTransId="{B624B8A0-B5F1-4998-921F-7541C8D961C6}" sibTransId="{D99799A9-C619-4CAD-90DA-37CE08BAF4F3}"/>
    <dgm:cxn modelId="{A2D4B270-217C-4784-863B-918FF640A689}" srcId="{ED849E4B-8191-4C6A-B66D-04539CC379DB}" destId="{F8AFDE52-D3CD-4D08-9573-026AC65AF7EF}" srcOrd="1" destOrd="0" parTransId="{C90B99BD-CD73-4DE8-9390-5432EF054D2B}" sibTransId="{BC95B1E5-C48D-4406-8E7F-96205B595BEA}"/>
    <dgm:cxn modelId="{E92D7F71-F03F-4650-A392-C6FB072D9960}" srcId="{ED849E4B-8191-4C6A-B66D-04539CC379DB}" destId="{C12FA49F-299A-4250-8E86-A37F7B8589F6}" srcOrd="2" destOrd="0" parTransId="{B9689918-1087-4280-9865-E5FEC161D57F}" sibTransId="{90923E51-3D62-4E78-89D5-8CDE37E4B00F}"/>
    <dgm:cxn modelId="{4B102154-4C63-42A2-8B37-E5648D4823E4}" type="presOf" srcId="{E067945A-F6CA-4EDC-B88E-47A88F68897A}" destId="{B3F2E2D7-17A6-4E27-A257-85085176C824}" srcOrd="0" destOrd="2" presId="urn:microsoft.com/office/officeart/2005/8/layout/vList5"/>
    <dgm:cxn modelId="{10753054-52F9-4EAD-AB81-8E86405A9210}" type="presOf" srcId="{6BDE2554-1077-47F9-9931-66EEC63AA61B}" destId="{4ECEC164-4425-4EF6-A590-4B1DA3DA3DB9}" srcOrd="0" destOrd="0" presId="urn:microsoft.com/office/officeart/2005/8/layout/vList5"/>
    <dgm:cxn modelId="{718B6D76-B88D-4E85-AC2B-3A551D67DF6E}" type="presOf" srcId="{F8AFDE52-D3CD-4D08-9573-026AC65AF7EF}" destId="{0D15CA68-1563-4C4D-978E-7E3FB1D648C1}" srcOrd="0" destOrd="1" presId="urn:microsoft.com/office/officeart/2005/8/layout/vList5"/>
    <dgm:cxn modelId="{901D2478-A578-4FCB-8F88-15A977EB0A7B}" srcId="{4B2394D5-AFA5-47A4-A56A-329E18372CFE}" destId="{E067945A-F6CA-4EDC-B88E-47A88F68897A}" srcOrd="2" destOrd="0" parTransId="{A87F404A-573C-4D99-8BC6-7EB2272F6C28}" sibTransId="{29149A32-3B72-4539-9443-70DB06D83320}"/>
    <dgm:cxn modelId="{B3B4D57A-6AA8-4C9C-B7B3-EF4B65A5F08A}" type="presOf" srcId="{B4F75116-EB69-46D1-AA65-F95CDB2B40AA}" destId="{FDCB7727-C709-4019-B8E4-2036CF82B283}" srcOrd="0" destOrd="0" presId="urn:microsoft.com/office/officeart/2005/8/layout/vList5"/>
    <dgm:cxn modelId="{1168367F-6D40-4E44-B9F4-550F310A209A}" type="presOf" srcId="{EF2A2E56-FC7F-40C1-AAB4-133DA59FC715}" destId="{0D15CA68-1563-4C4D-978E-7E3FB1D648C1}" srcOrd="0" destOrd="0" presId="urn:microsoft.com/office/officeart/2005/8/layout/vList5"/>
    <dgm:cxn modelId="{5692D186-E09D-490F-AC03-91D011D3650C}" srcId="{4AD7BADB-3DF7-44A0-B27C-704F82356877}" destId="{0F2EBC72-395D-4F89-8E07-7A659C8F2EA2}" srcOrd="1" destOrd="0" parTransId="{86DA330D-90ED-4830-A91C-9EC4B2F85B80}" sibTransId="{EA364C3D-D0CF-4D0A-AB6D-6E09D9900929}"/>
    <dgm:cxn modelId="{0E9CC790-1E20-472A-8137-A60396F9E025}" srcId="{28FD4FFE-7240-4A22-9D13-6EE9B9B4FCE5}" destId="{4AD7BADB-3DF7-44A0-B27C-704F82356877}" srcOrd="2" destOrd="0" parTransId="{83D1D7BE-4884-4898-AB76-6F602630247F}" sibTransId="{A6D03CC8-64CF-4D74-8E3E-A93AEDEA48D2}"/>
    <dgm:cxn modelId="{7782E092-ED13-4560-B910-2C69ECDC4AA8}" type="presOf" srcId="{714D1D29-602C-4971-AFE3-6ABAC6EB5999}" destId="{708B7379-4EFA-4ED0-A799-E258F538270C}" srcOrd="0" destOrd="0" presId="urn:microsoft.com/office/officeart/2005/8/layout/vList5"/>
    <dgm:cxn modelId="{B1D475A4-2723-4DF9-9D32-D82BDE06BBB1}" type="presOf" srcId="{C12FA49F-299A-4250-8E86-A37F7B8589F6}" destId="{0D15CA68-1563-4C4D-978E-7E3FB1D648C1}" srcOrd="0" destOrd="2" presId="urn:microsoft.com/office/officeart/2005/8/layout/vList5"/>
    <dgm:cxn modelId="{86CA1FA9-18BF-4289-BDEC-8220B3DF9060}" type="presOf" srcId="{E61A948D-EAD8-4E4E-889A-11074F509C9A}" destId="{B3F2E2D7-17A6-4E27-A257-85085176C824}" srcOrd="0" destOrd="1" presId="urn:microsoft.com/office/officeart/2005/8/layout/vList5"/>
    <dgm:cxn modelId="{C54D32B4-829E-4F65-A231-A04190DFA89C}" srcId="{714D1D29-602C-4971-AFE3-6ABAC6EB5999}" destId="{8ADF5926-C7DC-4DB8-8505-0F7A4D9924C4}" srcOrd="1" destOrd="0" parTransId="{0A7FE39D-4D0A-460B-9367-EAC8B586761F}" sibTransId="{E8FA003B-F102-401F-88B2-4BCB506A1DA6}"/>
    <dgm:cxn modelId="{53BB4CBC-34C9-4387-A58B-2A48D8342345}" type="presOf" srcId="{842BAC80-F5FD-417F-82D6-352A6604D3C9}" destId="{B3F2E2D7-17A6-4E27-A257-85085176C824}" srcOrd="0" destOrd="0" presId="urn:microsoft.com/office/officeart/2005/8/layout/vList5"/>
    <dgm:cxn modelId="{ACBEBAC6-CF50-4C45-A8EA-5A79B55BA63B}" srcId="{714D1D29-602C-4971-AFE3-6ABAC6EB5999}" destId="{6BDE2554-1077-47F9-9931-66EEC63AA61B}" srcOrd="0" destOrd="0" parTransId="{328E3232-B905-4580-8CC9-332AD51A183E}" sibTransId="{C67C2882-0A69-4BB3-9D84-C546A5DF33DA}"/>
    <dgm:cxn modelId="{E4984CCF-DE5F-4EB4-8757-0CB18E841674}" srcId="{4AD7BADB-3DF7-44A0-B27C-704F82356877}" destId="{B4F75116-EB69-46D1-AA65-F95CDB2B40AA}" srcOrd="0" destOrd="0" parTransId="{80EAB7B4-787A-4E85-9880-75467DCCAD2F}" sibTransId="{50418498-AFF8-48CE-A8D3-8016BAF2D328}"/>
    <dgm:cxn modelId="{B9569CDD-C6A8-4545-B6C3-BF5B22E9269A}" srcId="{714D1D29-602C-4971-AFE3-6ABAC6EB5999}" destId="{E171A8FE-FC32-490F-A10E-84A49058A9CE}" srcOrd="2" destOrd="0" parTransId="{5356775E-5D27-49C7-A206-4348DA392B0D}" sibTransId="{9FAA7B51-A4C8-4E0C-82D3-A6A1A83ECD92}"/>
    <dgm:cxn modelId="{39CC6AE2-8077-4384-8BD3-0E2A501F1DF9}" type="presOf" srcId="{E171A8FE-FC32-490F-A10E-84A49058A9CE}" destId="{4ECEC164-4425-4EF6-A590-4B1DA3DA3DB9}" srcOrd="0" destOrd="2" presId="urn:microsoft.com/office/officeart/2005/8/layout/vList5"/>
    <dgm:cxn modelId="{C265B775-53E3-4A66-AAC1-776CE3451FD3}" type="presParOf" srcId="{F0EDA0CB-D2DB-4D26-8ED5-710551EB23B2}" destId="{7ED6F39E-969A-4FA0-872E-5D002EBCA5E1}" srcOrd="0" destOrd="0" presId="urn:microsoft.com/office/officeart/2005/8/layout/vList5"/>
    <dgm:cxn modelId="{D9597123-2A39-48D5-A5BA-E8E22AF93A3C}" type="presParOf" srcId="{7ED6F39E-969A-4FA0-872E-5D002EBCA5E1}" destId="{2E59BFFE-2731-4582-B289-6E13AD867F80}" srcOrd="0" destOrd="0" presId="urn:microsoft.com/office/officeart/2005/8/layout/vList5"/>
    <dgm:cxn modelId="{79638C4A-BA1A-4B19-9477-5F0EFC25A3C4}" type="presParOf" srcId="{7ED6F39E-969A-4FA0-872E-5D002EBCA5E1}" destId="{0D15CA68-1563-4C4D-978E-7E3FB1D648C1}" srcOrd="1" destOrd="0" presId="urn:microsoft.com/office/officeart/2005/8/layout/vList5"/>
    <dgm:cxn modelId="{0CEA92F0-933A-481D-A088-D0EAFF50D393}" type="presParOf" srcId="{F0EDA0CB-D2DB-4D26-8ED5-710551EB23B2}" destId="{C3FE3727-B0BF-46EE-9CC1-345BADB927AE}" srcOrd="1" destOrd="0" presId="urn:microsoft.com/office/officeart/2005/8/layout/vList5"/>
    <dgm:cxn modelId="{6EF70AC3-0E5F-44CC-B39C-EC48AD960A1C}" type="presParOf" srcId="{F0EDA0CB-D2DB-4D26-8ED5-710551EB23B2}" destId="{A01CA086-2DA3-4C09-900A-C8FF89760368}" srcOrd="2" destOrd="0" presId="urn:microsoft.com/office/officeart/2005/8/layout/vList5"/>
    <dgm:cxn modelId="{05B14F94-B6CB-460B-8260-FD3A449A453F}" type="presParOf" srcId="{A01CA086-2DA3-4C09-900A-C8FF89760368}" destId="{708B7379-4EFA-4ED0-A799-E258F538270C}" srcOrd="0" destOrd="0" presId="urn:microsoft.com/office/officeart/2005/8/layout/vList5"/>
    <dgm:cxn modelId="{DEEC3944-D9C9-4430-8307-F912BBD3AED1}" type="presParOf" srcId="{A01CA086-2DA3-4C09-900A-C8FF89760368}" destId="{4ECEC164-4425-4EF6-A590-4B1DA3DA3DB9}" srcOrd="1" destOrd="0" presId="urn:microsoft.com/office/officeart/2005/8/layout/vList5"/>
    <dgm:cxn modelId="{C97C8FAC-2535-411C-B39C-047A2D499DDF}" type="presParOf" srcId="{F0EDA0CB-D2DB-4D26-8ED5-710551EB23B2}" destId="{66F10D79-D61B-49D8-80A8-C7CB56B8091D}" srcOrd="3" destOrd="0" presId="urn:microsoft.com/office/officeart/2005/8/layout/vList5"/>
    <dgm:cxn modelId="{35C27884-7F07-4EBD-8DD7-A397109297CE}" type="presParOf" srcId="{F0EDA0CB-D2DB-4D26-8ED5-710551EB23B2}" destId="{BD105E2F-752C-4AF3-977E-537327876378}" srcOrd="4" destOrd="0" presId="urn:microsoft.com/office/officeart/2005/8/layout/vList5"/>
    <dgm:cxn modelId="{80AA42EF-B87B-4D47-A2E0-5FFC68E79553}" type="presParOf" srcId="{BD105E2F-752C-4AF3-977E-537327876378}" destId="{DDF1A996-AF31-423F-A3D1-9B44A959750F}" srcOrd="0" destOrd="0" presId="urn:microsoft.com/office/officeart/2005/8/layout/vList5"/>
    <dgm:cxn modelId="{BF8DC866-E08A-4536-9AFD-5304D5D80BC3}" type="presParOf" srcId="{BD105E2F-752C-4AF3-977E-537327876378}" destId="{FDCB7727-C709-4019-B8E4-2036CF82B283}" srcOrd="1" destOrd="0" presId="urn:microsoft.com/office/officeart/2005/8/layout/vList5"/>
    <dgm:cxn modelId="{8618F568-0755-4A29-B937-F1E5125D010F}" type="presParOf" srcId="{F0EDA0CB-D2DB-4D26-8ED5-710551EB23B2}" destId="{5A8DB3E6-CE22-4B5C-967B-651FEC3ABCB1}" srcOrd="5" destOrd="0" presId="urn:microsoft.com/office/officeart/2005/8/layout/vList5"/>
    <dgm:cxn modelId="{9D41C6F8-C761-42AB-ABDF-A918D96513AA}" type="presParOf" srcId="{F0EDA0CB-D2DB-4D26-8ED5-710551EB23B2}" destId="{E5989D76-AAFF-4BDD-B244-97EC54FD3A01}" srcOrd="6" destOrd="0" presId="urn:microsoft.com/office/officeart/2005/8/layout/vList5"/>
    <dgm:cxn modelId="{20E34DBC-95D4-44EA-895B-E989E9FAE825}" type="presParOf" srcId="{E5989D76-AAFF-4BDD-B244-97EC54FD3A01}" destId="{9A8DD5C7-B70E-49A3-BB47-007A8F07FDA4}" srcOrd="0" destOrd="0" presId="urn:microsoft.com/office/officeart/2005/8/layout/vList5"/>
    <dgm:cxn modelId="{7C9A2288-0BFF-430B-B0B4-4EC408729817}" type="presParOf" srcId="{E5989D76-AAFF-4BDD-B244-97EC54FD3A01}" destId="{B3F2E2D7-17A6-4E27-A257-85085176C8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BDC02F-59BD-4D62-B49E-3639CECA7D3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534F52-1AF8-42FE-B637-14E672255571}">
      <dgm:prSet/>
      <dgm:spPr/>
      <dgm:t>
        <a:bodyPr/>
        <a:lstStyle/>
        <a:p>
          <a:r>
            <a:rPr lang="de-DE"/>
            <a:t>Sprache für Rechte</a:t>
          </a:r>
          <a:endParaRPr lang="en-US"/>
        </a:p>
      </dgm:t>
    </dgm:pt>
    <dgm:pt modelId="{FA0DA00F-447D-47EA-97BC-594391DD45FE}" type="parTrans" cxnId="{B7A990CE-C3BE-434E-977C-860BB28C6CE5}">
      <dgm:prSet/>
      <dgm:spPr/>
      <dgm:t>
        <a:bodyPr/>
        <a:lstStyle/>
        <a:p>
          <a:endParaRPr lang="en-US"/>
        </a:p>
      </dgm:t>
    </dgm:pt>
    <dgm:pt modelId="{9407FC25-E785-4D14-B342-A22290CD8EC2}" type="sibTrans" cxnId="{B7A990CE-C3BE-434E-977C-860BB28C6CE5}">
      <dgm:prSet/>
      <dgm:spPr/>
      <dgm:t>
        <a:bodyPr/>
        <a:lstStyle/>
        <a:p>
          <a:endParaRPr lang="en-US"/>
        </a:p>
      </dgm:t>
    </dgm:pt>
    <dgm:pt modelId="{F809ACA8-9AC4-4557-9D55-A29A4F999BD1}">
      <dgm:prSet/>
      <dgm:spPr/>
      <dgm:t>
        <a:bodyPr/>
        <a:lstStyle/>
        <a:p>
          <a:r>
            <a:rPr lang="de-DE"/>
            <a:t>„Nein“ sagen dürfen</a:t>
          </a:r>
          <a:endParaRPr lang="en-US"/>
        </a:p>
      </dgm:t>
    </dgm:pt>
    <dgm:pt modelId="{9DB9E2CB-8CF1-4FD3-B0F6-1A94D90D4C9A}" type="parTrans" cxnId="{22C206E1-F5A7-4FF8-8FC4-B3E0054AD14F}">
      <dgm:prSet/>
      <dgm:spPr/>
      <dgm:t>
        <a:bodyPr/>
        <a:lstStyle/>
        <a:p>
          <a:endParaRPr lang="en-US"/>
        </a:p>
      </dgm:t>
    </dgm:pt>
    <dgm:pt modelId="{E2AFC543-01A7-4355-8C88-B82D7E35A086}" type="sibTrans" cxnId="{22C206E1-F5A7-4FF8-8FC4-B3E0054AD14F}">
      <dgm:prSet/>
      <dgm:spPr/>
      <dgm:t>
        <a:bodyPr/>
        <a:lstStyle/>
        <a:p>
          <a:endParaRPr lang="en-US"/>
        </a:p>
      </dgm:t>
    </dgm:pt>
    <dgm:pt modelId="{B4A7021E-D2C1-4382-9F3D-4BF19735BDDC}">
      <dgm:prSet/>
      <dgm:spPr/>
      <dgm:t>
        <a:bodyPr/>
        <a:lstStyle/>
        <a:p>
          <a:r>
            <a:rPr lang="de-DE"/>
            <a:t>Meinungen begründen</a:t>
          </a:r>
          <a:endParaRPr lang="en-US"/>
        </a:p>
      </dgm:t>
    </dgm:pt>
    <dgm:pt modelId="{C199F66E-40E8-4BE8-B296-E8976B6BD9AF}" type="parTrans" cxnId="{C277FE09-0B49-427D-B4A7-5BB4113B649C}">
      <dgm:prSet/>
      <dgm:spPr/>
      <dgm:t>
        <a:bodyPr/>
        <a:lstStyle/>
        <a:p>
          <a:endParaRPr lang="en-US"/>
        </a:p>
      </dgm:t>
    </dgm:pt>
    <dgm:pt modelId="{B3DA41EA-CC06-4BF9-BC99-A42E274BC657}" type="sibTrans" cxnId="{C277FE09-0B49-427D-B4A7-5BB4113B649C}">
      <dgm:prSet/>
      <dgm:spPr/>
      <dgm:t>
        <a:bodyPr/>
        <a:lstStyle/>
        <a:p>
          <a:endParaRPr lang="en-US"/>
        </a:p>
      </dgm:t>
    </dgm:pt>
    <dgm:pt modelId="{6A224C0B-F3DE-4575-9B80-91ADB102C41B}">
      <dgm:prSet/>
      <dgm:spPr/>
      <dgm:t>
        <a:bodyPr/>
        <a:lstStyle/>
        <a:p>
          <a:r>
            <a:rPr lang="de-DE"/>
            <a:t>Verantwortung übernehmen</a:t>
          </a:r>
          <a:endParaRPr lang="en-US"/>
        </a:p>
      </dgm:t>
    </dgm:pt>
    <dgm:pt modelId="{4A8FA8A5-440D-40FB-9FF4-3231D58B5C1D}" type="parTrans" cxnId="{70D0312D-0418-4F0A-8D9A-1471900D53AB}">
      <dgm:prSet/>
      <dgm:spPr/>
      <dgm:t>
        <a:bodyPr/>
        <a:lstStyle/>
        <a:p>
          <a:endParaRPr lang="en-US"/>
        </a:p>
      </dgm:t>
    </dgm:pt>
    <dgm:pt modelId="{B8827E76-67DF-437C-9FD4-F3B444821D80}" type="sibTrans" cxnId="{70D0312D-0418-4F0A-8D9A-1471900D53AB}">
      <dgm:prSet/>
      <dgm:spPr/>
      <dgm:t>
        <a:bodyPr/>
        <a:lstStyle/>
        <a:p>
          <a:endParaRPr lang="en-US"/>
        </a:p>
      </dgm:t>
    </dgm:pt>
    <dgm:pt modelId="{6CF839EB-9A23-4810-A0BD-6A985E351DCA}" type="pres">
      <dgm:prSet presAssocID="{A0BDC02F-59BD-4D62-B49E-3639CECA7D30}" presName="linear" presStyleCnt="0">
        <dgm:presLayoutVars>
          <dgm:animLvl val="lvl"/>
          <dgm:resizeHandles val="exact"/>
        </dgm:presLayoutVars>
      </dgm:prSet>
      <dgm:spPr/>
    </dgm:pt>
    <dgm:pt modelId="{1F606F94-4D2C-41CD-B28A-FCEDF28A346B}" type="pres">
      <dgm:prSet presAssocID="{AA534F52-1AF8-42FE-B637-14E67225557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E55B2E-A703-4019-B322-ECCF547EE643}" type="pres">
      <dgm:prSet presAssocID="{9407FC25-E785-4D14-B342-A22290CD8EC2}" presName="spacer" presStyleCnt="0"/>
      <dgm:spPr/>
    </dgm:pt>
    <dgm:pt modelId="{1B104D76-DC1F-4527-AB8D-AE3D074781E7}" type="pres">
      <dgm:prSet presAssocID="{F809ACA8-9AC4-4557-9D55-A29A4F999BD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F03961E-8475-44D7-A38F-37CB69698BD2}" type="pres">
      <dgm:prSet presAssocID="{E2AFC543-01A7-4355-8C88-B82D7E35A086}" presName="spacer" presStyleCnt="0"/>
      <dgm:spPr/>
    </dgm:pt>
    <dgm:pt modelId="{80F20045-3AB0-482B-B4C9-CE248930DE61}" type="pres">
      <dgm:prSet presAssocID="{B4A7021E-D2C1-4382-9F3D-4BF19735BDD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0FF27E-1DCB-492F-B275-B7F43F79B1D5}" type="pres">
      <dgm:prSet presAssocID="{B3DA41EA-CC06-4BF9-BC99-A42E274BC657}" presName="spacer" presStyleCnt="0"/>
      <dgm:spPr/>
    </dgm:pt>
    <dgm:pt modelId="{EED233B7-A692-44AD-8847-A7B3F54F5F4D}" type="pres">
      <dgm:prSet presAssocID="{6A224C0B-F3DE-4575-9B80-91ADB102C41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77FE09-0B49-427D-B4A7-5BB4113B649C}" srcId="{A0BDC02F-59BD-4D62-B49E-3639CECA7D30}" destId="{B4A7021E-D2C1-4382-9F3D-4BF19735BDDC}" srcOrd="2" destOrd="0" parTransId="{C199F66E-40E8-4BE8-B296-E8976B6BD9AF}" sibTransId="{B3DA41EA-CC06-4BF9-BC99-A42E274BC657}"/>
    <dgm:cxn modelId="{4466F60A-A6FD-45E0-8832-37EDB3725905}" type="presOf" srcId="{AA534F52-1AF8-42FE-B637-14E672255571}" destId="{1F606F94-4D2C-41CD-B28A-FCEDF28A346B}" srcOrd="0" destOrd="0" presId="urn:microsoft.com/office/officeart/2005/8/layout/vList2"/>
    <dgm:cxn modelId="{70D0312D-0418-4F0A-8D9A-1471900D53AB}" srcId="{A0BDC02F-59BD-4D62-B49E-3639CECA7D30}" destId="{6A224C0B-F3DE-4575-9B80-91ADB102C41B}" srcOrd="3" destOrd="0" parTransId="{4A8FA8A5-440D-40FB-9FF4-3231D58B5C1D}" sibTransId="{B8827E76-67DF-437C-9FD4-F3B444821D80}"/>
    <dgm:cxn modelId="{23EA2633-1F72-46D5-BAE6-740A5BFC1F77}" type="presOf" srcId="{B4A7021E-D2C1-4382-9F3D-4BF19735BDDC}" destId="{80F20045-3AB0-482B-B4C9-CE248930DE61}" srcOrd="0" destOrd="0" presId="urn:microsoft.com/office/officeart/2005/8/layout/vList2"/>
    <dgm:cxn modelId="{2F39218B-4058-4AED-8385-699C02256F61}" type="presOf" srcId="{6A224C0B-F3DE-4575-9B80-91ADB102C41B}" destId="{EED233B7-A692-44AD-8847-A7B3F54F5F4D}" srcOrd="0" destOrd="0" presId="urn:microsoft.com/office/officeart/2005/8/layout/vList2"/>
    <dgm:cxn modelId="{B7A990CE-C3BE-434E-977C-860BB28C6CE5}" srcId="{A0BDC02F-59BD-4D62-B49E-3639CECA7D30}" destId="{AA534F52-1AF8-42FE-B637-14E672255571}" srcOrd="0" destOrd="0" parTransId="{FA0DA00F-447D-47EA-97BC-594391DD45FE}" sibTransId="{9407FC25-E785-4D14-B342-A22290CD8EC2}"/>
    <dgm:cxn modelId="{22C206E1-F5A7-4FF8-8FC4-B3E0054AD14F}" srcId="{A0BDC02F-59BD-4D62-B49E-3639CECA7D30}" destId="{F809ACA8-9AC4-4557-9D55-A29A4F999BD1}" srcOrd="1" destOrd="0" parTransId="{9DB9E2CB-8CF1-4FD3-B0F6-1A94D90D4C9A}" sibTransId="{E2AFC543-01A7-4355-8C88-B82D7E35A086}"/>
    <dgm:cxn modelId="{2E145AE5-FCC3-400F-83F9-D326B709A95D}" type="presOf" srcId="{F809ACA8-9AC4-4557-9D55-A29A4F999BD1}" destId="{1B104D76-DC1F-4527-AB8D-AE3D074781E7}" srcOrd="0" destOrd="0" presId="urn:microsoft.com/office/officeart/2005/8/layout/vList2"/>
    <dgm:cxn modelId="{E6C941F6-0181-41A2-8E58-187023E84201}" type="presOf" srcId="{A0BDC02F-59BD-4D62-B49E-3639CECA7D30}" destId="{6CF839EB-9A23-4810-A0BD-6A985E351DCA}" srcOrd="0" destOrd="0" presId="urn:microsoft.com/office/officeart/2005/8/layout/vList2"/>
    <dgm:cxn modelId="{8A926A84-46A7-45F8-BDD8-3D9C880DE2EE}" type="presParOf" srcId="{6CF839EB-9A23-4810-A0BD-6A985E351DCA}" destId="{1F606F94-4D2C-41CD-B28A-FCEDF28A346B}" srcOrd="0" destOrd="0" presId="urn:microsoft.com/office/officeart/2005/8/layout/vList2"/>
    <dgm:cxn modelId="{7F8F2CD3-052D-42AA-BDA0-2DB62476694F}" type="presParOf" srcId="{6CF839EB-9A23-4810-A0BD-6A985E351DCA}" destId="{07E55B2E-A703-4019-B322-ECCF547EE643}" srcOrd="1" destOrd="0" presId="urn:microsoft.com/office/officeart/2005/8/layout/vList2"/>
    <dgm:cxn modelId="{21E69574-C8FB-4837-BDBB-461AAA2CB535}" type="presParOf" srcId="{6CF839EB-9A23-4810-A0BD-6A985E351DCA}" destId="{1B104D76-DC1F-4527-AB8D-AE3D074781E7}" srcOrd="2" destOrd="0" presId="urn:microsoft.com/office/officeart/2005/8/layout/vList2"/>
    <dgm:cxn modelId="{30FD0088-D2D7-4B7A-AD1C-1CC037B0F244}" type="presParOf" srcId="{6CF839EB-9A23-4810-A0BD-6A985E351DCA}" destId="{1F03961E-8475-44D7-A38F-37CB69698BD2}" srcOrd="3" destOrd="0" presId="urn:microsoft.com/office/officeart/2005/8/layout/vList2"/>
    <dgm:cxn modelId="{A9FF6F7B-420C-4718-B4D8-0A2DEA263F7D}" type="presParOf" srcId="{6CF839EB-9A23-4810-A0BD-6A985E351DCA}" destId="{80F20045-3AB0-482B-B4C9-CE248930DE61}" srcOrd="4" destOrd="0" presId="urn:microsoft.com/office/officeart/2005/8/layout/vList2"/>
    <dgm:cxn modelId="{43E3C725-8DC0-46C0-AEEF-89345EA288AA}" type="presParOf" srcId="{6CF839EB-9A23-4810-A0BD-6A985E351DCA}" destId="{DE0FF27E-1DCB-492F-B275-B7F43F79B1D5}" srcOrd="5" destOrd="0" presId="urn:microsoft.com/office/officeart/2005/8/layout/vList2"/>
    <dgm:cxn modelId="{EB090BB3-F0C4-41A7-B82B-E266051D0266}" type="presParOf" srcId="{6CF839EB-9A23-4810-A0BD-6A985E351DCA}" destId="{EED233B7-A692-44AD-8847-A7B3F54F5F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4E3E7E-6527-4F32-B2B8-B71561A9B0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8E6E0C-65E6-45E0-9239-F493213961A1}">
      <dgm:prSet/>
      <dgm:spPr/>
      <dgm:t>
        <a:bodyPr/>
        <a:lstStyle/>
        <a:p>
          <a:r>
            <a:rPr lang="de-DE"/>
            <a:t>Anfängliche Fragen &amp; Unsicherheiten</a:t>
          </a:r>
          <a:endParaRPr lang="en-US"/>
        </a:p>
      </dgm:t>
    </dgm:pt>
    <dgm:pt modelId="{A863486F-1FBE-4086-BFE8-95252E1AE43E}" type="parTrans" cxnId="{91DBC280-D610-4F66-BA37-85294384DEAA}">
      <dgm:prSet/>
      <dgm:spPr/>
      <dgm:t>
        <a:bodyPr/>
        <a:lstStyle/>
        <a:p>
          <a:endParaRPr lang="en-US"/>
        </a:p>
      </dgm:t>
    </dgm:pt>
    <dgm:pt modelId="{FBF1391F-5355-49AB-8903-15E0038DDFFA}" type="sibTrans" cxnId="{91DBC280-D610-4F66-BA37-85294384DEAA}">
      <dgm:prSet/>
      <dgm:spPr/>
      <dgm:t>
        <a:bodyPr/>
        <a:lstStyle/>
        <a:p>
          <a:endParaRPr lang="en-US"/>
        </a:p>
      </dgm:t>
    </dgm:pt>
    <dgm:pt modelId="{1765F987-2C47-4017-A259-BACDDA17073D}">
      <dgm:prSet/>
      <dgm:spPr/>
      <dgm:t>
        <a:bodyPr/>
        <a:lstStyle/>
        <a:p>
          <a:r>
            <a:rPr lang="de-DE"/>
            <a:t>Gemeinsame Sprache entwickeln</a:t>
          </a:r>
          <a:endParaRPr lang="en-US"/>
        </a:p>
      </dgm:t>
    </dgm:pt>
    <dgm:pt modelId="{8C261CD9-AE16-43F7-9796-B42124118187}" type="parTrans" cxnId="{3914A0FD-BD71-4B13-9282-81395E6F4983}">
      <dgm:prSet/>
      <dgm:spPr/>
      <dgm:t>
        <a:bodyPr/>
        <a:lstStyle/>
        <a:p>
          <a:endParaRPr lang="en-US"/>
        </a:p>
      </dgm:t>
    </dgm:pt>
    <dgm:pt modelId="{0B4A3E3A-4A31-4339-8C0F-22D2E08D27CD}" type="sibTrans" cxnId="{3914A0FD-BD71-4B13-9282-81395E6F4983}">
      <dgm:prSet/>
      <dgm:spPr/>
      <dgm:t>
        <a:bodyPr/>
        <a:lstStyle/>
        <a:p>
          <a:endParaRPr lang="en-US"/>
        </a:p>
      </dgm:t>
    </dgm:pt>
    <dgm:pt modelId="{4EBB07EE-4D33-471B-9442-05739F71A395}">
      <dgm:prSet/>
      <dgm:spPr/>
      <dgm:t>
        <a:bodyPr/>
        <a:lstStyle/>
        <a:p>
          <a:r>
            <a:rPr lang="de-DE"/>
            <a:t>Klarheit durch Strukturen</a:t>
          </a:r>
          <a:endParaRPr lang="en-US"/>
        </a:p>
      </dgm:t>
    </dgm:pt>
    <dgm:pt modelId="{7FF7D208-545F-49E1-BD95-711056E7D1B5}" type="parTrans" cxnId="{CB03E7DE-AB2E-4307-9A19-E5FE85D66A8C}">
      <dgm:prSet/>
      <dgm:spPr/>
      <dgm:t>
        <a:bodyPr/>
        <a:lstStyle/>
        <a:p>
          <a:endParaRPr lang="en-US"/>
        </a:p>
      </dgm:t>
    </dgm:pt>
    <dgm:pt modelId="{F7F2C922-E117-459E-987A-41A539F4ED62}" type="sibTrans" cxnId="{CB03E7DE-AB2E-4307-9A19-E5FE85D66A8C}">
      <dgm:prSet/>
      <dgm:spPr/>
      <dgm:t>
        <a:bodyPr/>
        <a:lstStyle/>
        <a:p>
          <a:endParaRPr lang="en-US"/>
        </a:p>
      </dgm:t>
    </dgm:pt>
    <dgm:pt modelId="{E28176F6-BBF5-46D1-A49E-AB42CD622235}">
      <dgm:prSet/>
      <dgm:spPr/>
      <dgm:t>
        <a:bodyPr/>
        <a:lstStyle/>
        <a:p>
          <a:r>
            <a:rPr lang="de-DE"/>
            <a:t>Mehraufwand anfangs unvermeidbar</a:t>
          </a:r>
          <a:endParaRPr lang="en-US"/>
        </a:p>
      </dgm:t>
    </dgm:pt>
    <dgm:pt modelId="{C2E93B54-3D9F-4607-9B92-1C1A621A0D43}" type="parTrans" cxnId="{097DF5D9-697D-457C-91DB-1659B394F258}">
      <dgm:prSet/>
      <dgm:spPr/>
      <dgm:t>
        <a:bodyPr/>
        <a:lstStyle/>
        <a:p>
          <a:endParaRPr lang="en-US"/>
        </a:p>
      </dgm:t>
    </dgm:pt>
    <dgm:pt modelId="{7CAF8EEC-84B3-43A3-B336-3C34FE1912E7}" type="sibTrans" cxnId="{097DF5D9-697D-457C-91DB-1659B394F258}">
      <dgm:prSet/>
      <dgm:spPr/>
      <dgm:t>
        <a:bodyPr/>
        <a:lstStyle/>
        <a:p>
          <a:endParaRPr lang="en-US"/>
        </a:p>
      </dgm:t>
    </dgm:pt>
    <dgm:pt modelId="{3C85C40B-88A7-466B-9E3E-255927869EC0}">
      <dgm:prSet/>
      <dgm:spPr/>
      <dgm:t>
        <a:bodyPr/>
        <a:lstStyle/>
        <a:p>
          <a:r>
            <a:rPr lang="de-DE"/>
            <a:t>Professionalisierung statt Mehraufwand langfristig</a:t>
          </a:r>
          <a:endParaRPr lang="en-US"/>
        </a:p>
      </dgm:t>
    </dgm:pt>
    <dgm:pt modelId="{D909AC64-A91D-4486-9DC9-E55F5F033C18}" type="parTrans" cxnId="{703B71EB-2779-46C6-B626-A3F6C18B50B1}">
      <dgm:prSet/>
      <dgm:spPr/>
      <dgm:t>
        <a:bodyPr/>
        <a:lstStyle/>
        <a:p>
          <a:endParaRPr lang="en-US"/>
        </a:p>
      </dgm:t>
    </dgm:pt>
    <dgm:pt modelId="{93DE5737-6CD0-499F-B8A9-BA287EB5BA9B}" type="sibTrans" cxnId="{703B71EB-2779-46C6-B626-A3F6C18B50B1}">
      <dgm:prSet/>
      <dgm:spPr/>
      <dgm:t>
        <a:bodyPr/>
        <a:lstStyle/>
        <a:p>
          <a:endParaRPr lang="en-US"/>
        </a:p>
      </dgm:t>
    </dgm:pt>
    <dgm:pt modelId="{D388F5F6-EC0F-45E1-9E2D-B038D08B6740}" type="pres">
      <dgm:prSet presAssocID="{D94E3E7E-6527-4F32-B2B8-B71561A9B09B}" presName="linear" presStyleCnt="0">
        <dgm:presLayoutVars>
          <dgm:animLvl val="lvl"/>
          <dgm:resizeHandles val="exact"/>
        </dgm:presLayoutVars>
      </dgm:prSet>
      <dgm:spPr/>
    </dgm:pt>
    <dgm:pt modelId="{E9FF2AEB-D328-428A-A366-B9FE07597EE6}" type="pres">
      <dgm:prSet presAssocID="{748E6E0C-65E6-45E0-9239-F493213961A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CB757A4-D9E7-4B5F-B2C9-3C1A2CD4B824}" type="pres">
      <dgm:prSet presAssocID="{FBF1391F-5355-49AB-8903-15E0038DDFFA}" presName="spacer" presStyleCnt="0"/>
      <dgm:spPr/>
    </dgm:pt>
    <dgm:pt modelId="{2F594709-C922-40B1-AB5C-05D5619390BE}" type="pres">
      <dgm:prSet presAssocID="{1765F987-2C47-4017-A259-BACDDA17073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AE58BE-0BA8-4D6B-A71E-1A6080D7B73C}" type="pres">
      <dgm:prSet presAssocID="{0B4A3E3A-4A31-4339-8C0F-22D2E08D27CD}" presName="spacer" presStyleCnt="0"/>
      <dgm:spPr/>
    </dgm:pt>
    <dgm:pt modelId="{A48A3EA0-F94D-4306-8B57-106F28CACF1A}" type="pres">
      <dgm:prSet presAssocID="{4EBB07EE-4D33-471B-9442-05739F71A39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E4B30B6-F3B0-4F93-8E5B-1F9FC0F60335}" type="pres">
      <dgm:prSet presAssocID="{F7F2C922-E117-459E-987A-41A539F4ED62}" presName="spacer" presStyleCnt="0"/>
      <dgm:spPr/>
    </dgm:pt>
    <dgm:pt modelId="{7DE9A382-35E6-4F90-8EAE-5DC79222184A}" type="pres">
      <dgm:prSet presAssocID="{E28176F6-BBF5-46D1-A49E-AB42CD62223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53A587-D42E-421F-8B27-62EC55369EF2}" type="pres">
      <dgm:prSet presAssocID="{7CAF8EEC-84B3-43A3-B336-3C34FE1912E7}" presName="spacer" presStyleCnt="0"/>
      <dgm:spPr/>
    </dgm:pt>
    <dgm:pt modelId="{F86DA9EB-4280-42DD-9D22-D18076C7354E}" type="pres">
      <dgm:prSet presAssocID="{3C85C40B-88A7-466B-9E3E-255927869EC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BF66B18-670D-4FE7-8F6A-D32CA915A3A3}" type="presOf" srcId="{748E6E0C-65E6-45E0-9239-F493213961A1}" destId="{E9FF2AEB-D328-428A-A366-B9FE07597EE6}" srcOrd="0" destOrd="0" presId="urn:microsoft.com/office/officeart/2005/8/layout/vList2"/>
    <dgm:cxn modelId="{9C2EC346-2C62-45DD-9E2E-90E958EFD037}" type="presOf" srcId="{E28176F6-BBF5-46D1-A49E-AB42CD622235}" destId="{7DE9A382-35E6-4F90-8EAE-5DC79222184A}" srcOrd="0" destOrd="0" presId="urn:microsoft.com/office/officeart/2005/8/layout/vList2"/>
    <dgm:cxn modelId="{EDD26670-752C-41C1-BC0E-73C2F80D1029}" type="presOf" srcId="{1765F987-2C47-4017-A259-BACDDA17073D}" destId="{2F594709-C922-40B1-AB5C-05D5619390BE}" srcOrd="0" destOrd="0" presId="urn:microsoft.com/office/officeart/2005/8/layout/vList2"/>
    <dgm:cxn modelId="{91DBC280-D610-4F66-BA37-85294384DEAA}" srcId="{D94E3E7E-6527-4F32-B2B8-B71561A9B09B}" destId="{748E6E0C-65E6-45E0-9239-F493213961A1}" srcOrd="0" destOrd="0" parTransId="{A863486F-1FBE-4086-BFE8-95252E1AE43E}" sibTransId="{FBF1391F-5355-49AB-8903-15E0038DDFFA}"/>
    <dgm:cxn modelId="{5A7240C3-3276-48A3-9221-659A632720C9}" type="presOf" srcId="{3C85C40B-88A7-466B-9E3E-255927869EC0}" destId="{F86DA9EB-4280-42DD-9D22-D18076C7354E}" srcOrd="0" destOrd="0" presId="urn:microsoft.com/office/officeart/2005/8/layout/vList2"/>
    <dgm:cxn modelId="{471858D7-F381-420B-B728-D715A75B02DE}" type="presOf" srcId="{D94E3E7E-6527-4F32-B2B8-B71561A9B09B}" destId="{D388F5F6-EC0F-45E1-9E2D-B038D08B6740}" srcOrd="0" destOrd="0" presId="urn:microsoft.com/office/officeart/2005/8/layout/vList2"/>
    <dgm:cxn modelId="{097DF5D9-697D-457C-91DB-1659B394F258}" srcId="{D94E3E7E-6527-4F32-B2B8-B71561A9B09B}" destId="{E28176F6-BBF5-46D1-A49E-AB42CD622235}" srcOrd="3" destOrd="0" parTransId="{C2E93B54-3D9F-4607-9B92-1C1A621A0D43}" sibTransId="{7CAF8EEC-84B3-43A3-B336-3C34FE1912E7}"/>
    <dgm:cxn modelId="{CB03E7DE-AB2E-4307-9A19-E5FE85D66A8C}" srcId="{D94E3E7E-6527-4F32-B2B8-B71561A9B09B}" destId="{4EBB07EE-4D33-471B-9442-05739F71A395}" srcOrd="2" destOrd="0" parTransId="{7FF7D208-545F-49E1-BD95-711056E7D1B5}" sibTransId="{F7F2C922-E117-459E-987A-41A539F4ED62}"/>
    <dgm:cxn modelId="{9B0DCFE5-5B75-4DE3-A483-DB0436B6CD30}" type="presOf" srcId="{4EBB07EE-4D33-471B-9442-05739F71A395}" destId="{A48A3EA0-F94D-4306-8B57-106F28CACF1A}" srcOrd="0" destOrd="0" presId="urn:microsoft.com/office/officeart/2005/8/layout/vList2"/>
    <dgm:cxn modelId="{703B71EB-2779-46C6-B626-A3F6C18B50B1}" srcId="{D94E3E7E-6527-4F32-B2B8-B71561A9B09B}" destId="{3C85C40B-88A7-466B-9E3E-255927869EC0}" srcOrd="4" destOrd="0" parTransId="{D909AC64-A91D-4486-9DC9-E55F5F033C18}" sibTransId="{93DE5737-6CD0-499F-B8A9-BA287EB5BA9B}"/>
    <dgm:cxn modelId="{3914A0FD-BD71-4B13-9282-81395E6F4983}" srcId="{D94E3E7E-6527-4F32-B2B8-B71561A9B09B}" destId="{1765F987-2C47-4017-A259-BACDDA17073D}" srcOrd="1" destOrd="0" parTransId="{8C261CD9-AE16-43F7-9796-B42124118187}" sibTransId="{0B4A3E3A-4A31-4339-8C0F-22D2E08D27CD}"/>
    <dgm:cxn modelId="{0B81BF21-6991-4A68-845A-D5EC5D507E40}" type="presParOf" srcId="{D388F5F6-EC0F-45E1-9E2D-B038D08B6740}" destId="{E9FF2AEB-D328-428A-A366-B9FE07597EE6}" srcOrd="0" destOrd="0" presId="urn:microsoft.com/office/officeart/2005/8/layout/vList2"/>
    <dgm:cxn modelId="{F2BB32A3-E928-4A23-BF79-C4F742EF96BE}" type="presParOf" srcId="{D388F5F6-EC0F-45E1-9E2D-B038D08B6740}" destId="{8CB757A4-D9E7-4B5F-B2C9-3C1A2CD4B824}" srcOrd="1" destOrd="0" presId="urn:microsoft.com/office/officeart/2005/8/layout/vList2"/>
    <dgm:cxn modelId="{411A0035-AC83-4B82-983E-D39C5F985CBC}" type="presParOf" srcId="{D388F5F6-EC0F-45E1-9E2D-B038D08B6740}" destId="{2F594709-C922-40B1-AB5C-05D5619390BE}" srcOrd="2" destOrd="0" presId="urn:microsoft.com/office/officeart/2005/8/layout/vList2"/>
    <dgm:cxn modelId="{8105AA83-9D11-485F-B6F5-0566D3D263D3}" type="presParOf" srcId="{D388F5F6-EC0F-45E1-9E2D-B038D08B6740}" destId="{93AE58BE-0BA8-4D6B-A71E-1A6080D7B73C}" srcOrd="3" destOrd="0" presId="urn:microsoft.com/office/officeart/2005/8/layout/vList2"/>
    <dgm:cxn modelId="{A77F9EF3-A744-4457-A548-669464F0548C}" type="presParOf" srcId="{D388F5F6-EC0F-45E1-9E2D-B038D08B6740}" destId="{A48A3EA0-F94D-4306-8B57-106F28CACF1A}" srcOrd="4" destOrd="0" presId="urn:microsoft.com/office/officeart/2005/8/layout/vList2"/>
    <dgm:cxn modelId="{E58A6D4A-37A8-4CB4-959D-D557263E6636}" type="presParOf" srcId="{D388F5F6-EC0F-45E1-9E2D-B038D08B6740}" destId="{FE4B30B6-F3B0-4F93-8E5B-1F9FC0F60335}" srcOrd="5" destOrd="0" presId="urn:microsoft.com/office/officeart/2005/8/layout/vList2"/>
    <dgm:cxn modelId="{4EB27A14-42C1-477B-96A2-978B939C0187}" type="presParOf" srcId="{D388F5F6-EC0F-45E1-9E2D-B038D08B6740}" destId="{7DE9A382-35E6-4F90-8EAE-5DC79222184A}" srcOrd="6" destOrd="0" presId="urn:microsoft.com/office/officeart/2005/8/layout/vList2"/>
    <dgm:cxn modelId="{EC84F508-F7EB-4245-AAED-1AE3013312DC}" type="presParOf" srcId="{D388F5F6-EC0F-45E1-9E2D-B038D08B6740}" destId="{5E53A587-D42E-421F-8B27-62EC55369EF2}" srcOrd="7" destOrd="0" presId="urn:microsoft.com/office/officeart/2005/8/layout/vList2"/>
    <dgm:cxn modelId="{572A1684-FAA2-4DEB-96FF-857AE14C57E5}" type="presParOf" srcId="{D388F5F6-EC0F-45E1-9E2D-B038D08B6740}" destId="{F86DA9EB-4280-42DD-9D22-D18076C7354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FD036-F11A-47FB-BC27-62DDF4052F21}">
      <dsp:nvSpPr>
        <dsp:cNvPr id="0" name=""/>
        <dsp:cNvSpPr/>
      </dsp:nvSpPr>
      <dsp:spPr>
        <a:xfrm>
          <a:off x="0" y="151304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00720-B429-4CE2-B3DF-C83DE51FE95B}">
      <dsp:nvSpPr>
        <dsp:cNvPr id="0" name=""/>
        <dsp:cNvSpPr/>
      </dsp:nvSpPr>
      <dsp:spPr>
        <a:xfrm>
          <a:off x="333341" y="115880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Kinderrechte als Haltung</a:t>
          </a:r>
          <a:endParaRPr lang="en-US" sz="2400" kern="1200"/>
        </a:p>
      </dsp:txBody>
      <dsp:txXfrm>
        <a:off x="367926" y="1193385"/>
        <a:ext cx="4597613" cy="639310"/>
      </dsp:txXfrm>
    </dsp:sp>
    <dsp:sp modelId="{DEFF9CDF-7F28-4C07-803F-E6A3E4073903}">
      <dsp:nvSpPr>
        <dsp:cNvPr id="0" name=""/>
        <dsp:cNvSpPr/>
      </dsp:nvSpPr>
      <dsp:spPr>
        <a:xfrm>
          <a:off x="0" y="260167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AC2C3-DD23-4325-87EB-8A53043B0995}">
      <dsp:nvSpPr>
        <dsp:cNvPr id="0" name=""/>
        <dsp:cNvSpPr/>
      </dsp:nvSpPr>
      <dsp:spPr>
        <a:xfrm>
          <a:off x="333341" y="2247440"/>
          <a:ext cx="4666783" cy="708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Schule als Lebensraum</a:t>
          </a:r>
          <a:endParaRPr lang="en-US" sz="2400" kern="1200"/>
        </a:p>
      </dsp:txBody>
      <dsp:txXfrm>
        <a:off x="367926" y="2282025"/>
        <a:ext cx="4597613" cy="639310"/>
      </dsp:txXfrm>
    </dsp:sp>
    <dsp:sp modelId="{13EE038C-3BF1-42F3-A1F1-825844F09558}">
      <dsp:nvSpPr>
        <dsp:cNvPr id="0" name=""/>
        <dsp:cNvSpPr/>
      </dsp:nvSpPr>
      <dsp:spPr>
        <a:xfrm>
          <a:off x="0" y="369032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CA811-D8F2-4E4E-B493-FBF803B1EE8D}">
      <dsp:nvSpPr>
        <dsp:cNvPr id="0" name=""/>
        <dsp:cNvSpPr/>
      </dsp:nvSpPr>
      <dsp:spPr>
        <a:xfrm>
          <a:off x="333341" y="3336080"/>
          <a:ext cx="4666783" cy="708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Alltagstauglichkeit als Maßstab</a:t>
          </a:r>
          <a:endParaRPr lang="en-US" sz="2400" kern="1200"/>
        </a:p>
      </dsp:txBody>
      <dsp:txXfrm>
        <a:off x="367926" y="3370665"/>
        <a:ext cx="4597613" cy="6393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95C6C-C558-43D3-A446-5ADAEDB1E285}">
      <dsp:nvSpPr>
        <dsp:cNvPr id="0" name=""/>
        <dsp:cNvSpPr/>
      </dsp:nvSpPr>
      <dsp:spPr>
        <a:xfrm>
          <a:off x="0" y="11462"/>
          <a:ext cx="10927829" cy="9582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Transparenz</a:t>
          </a:r>
          <a:endParaRPr lang="en-US" sz="3900" kern="1200"/>
        </a:p>
      </dsp:txBody>
      <dsp:txXfrm>
        <a:off x="46777" y="58239"/>
        <a:ext cx="10834275" cy="864676"/>
      </dsp:txXfrm>
    </dsp:sp>
    <dsp:sp modelId="{53ACCE6E-E813-4A71-8232-266813AF8780}">
      <dsp:nvSpPr>
        <dsp:cNvPr id="0" name=""/>
        <dsp:cNvSpPr/>
      </dsp:nvSpPr>
      <dsp:spPr>
        <a:xfrm>
          <a:off x="0" y="1082012"/>
          <a:ext cx="10927829" cy="95823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Vertrauen</a:t>
          </a:r>
          <a:endParaRPr lang="en-US" sz="3900" kern="1200"/>
        </a:p>
      </dsp:txBody>
      <dsp:txXfrm>
        <a:off x="46777" y="1128789"/>
        <a:ext cx="10834275" cy="864676"/>
      </dsp:txXfrm>
    </dsp:sp>
    <dsp:sp modelId="{6B67220C-E6F8-4280-A82B-A11731B85DC0}">
      <dsp:nvSpPr>
        <dsp:cNvPr id="0" name=""/>
        <dsp:cNvSpPr/>
      </dsp:nvSpPr>
      <dsp:spPr>
        <a:xfrm>
          <a:off x="0" y="2152562"/>
          <a:ext cx="10927829" cy="95823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Rückmeldungen</a:t>
          </a:r>
          <a:endParaRPr lang="en-US" sz="3900" kern="1200"/>
        </a:p>
      </dsp:txBody>
      <dsp:txXfrm>
        <a:off x="46777" y="2199339"/>
        <a:ext cx="10834275" cy="864676"/>
      </dsp:txXfrm>
    </dsp:sp>
    <dsp:sp modelId="{82E30962-4F0A-425D-AF02-78F76F270C79}">
      <dsp:nvSpPr>
        <dsp:cNvPr id="0" name=""/>
        <dsp:cNvSpPr/>
      </dsp:nvSpPr>
      <dsp:spPr>
        <a:xfrm>
          <a:off x="0" y="3223112"/>
          <a:ext cx="10927829" cy="9582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Kinder werden selbstständiger &amp; sprachfähiger</a:t>
          </a:r>
          <a:endParaRPr lang="en-US" sz="3900" kern="1200"/>
        </a:p>
      </dsp:txBody>
      <dsp:txXfrm>
        <a:off x="46777" y="3269889"/>
        <a:ext cx="10834275" cy="8646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A851F-FF24-4F98-96E1-FDA1BDC7CB85}">
      <dsp:nvSpPr>
        <dsp:cNvPr id="0" name=""/>
        <dsp:cNvSpPr/>
      </dsp:nvSpPr>
      <dsp:spPr>
        <a:xfrm>
          <a:off x="0" y="27062"/>
          <a:ext cx="10927829" cy="835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/>
            <a:t>Zeit als begrenzte Ressource</a:t>
          </a:r>
          <a:endParaRPr lang="en-US" sz="3400" kern="1200"/>
        </a:p>
      </dsp:txBody>
      <dsp:txXfrm>
        <a:off x="40780" y="67842"/>
        <a:ext cx="10846269" cy="753820"/>
      </dsp:txXfrm>
    </dsp:sp>
    <dsp:sp modelId="{F3F8BAD2-3DF2-4DA3-9526-A7B44CBC629D}">
      <dsp:nvSpPr>
        <dsp:cNvPr id="0" name=""/>
        <dsp:cNvSpPr/>
      </dsp:nvSpPr>
      <dsp:spPr>
        <a:xfrm>
          <a:off x="0" y="960362"/>
          <a:ext cx="10927829" cy="83538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/>
            <a:t>Abstimmungsprozesse im Team</a:t>
          </a:r>
          <a:endParaRPr lang="en-US" sz="3400" kern="1200"/>
        </a:p>
      </dsp:txBody>
      <dsp:txXfrm>
        <a:off x="40780" y="1001142"/>
        <a:ext cx="10846269" cy="753820"/>
      </dsp:txXfrm>
    </dsp:sp>
    <dsp:sp modelId="{456AFE76-631E-4FAC-9623-1F76B1C6978C}">
      <dsp:nvSpPr>
        <dsp:cNvPr id="0" name=""/>
        <dsp:cNvSpPr/>
      </dsp:nvSpPr>
      <dsp:spPr>
        <a:xfrm>
          <a:off x="0" y="1893662"/>
          <a:ext cx="10927829" cy="83538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/>
            <a:t>Unterschiedliche Startpunkte</a:t>
          </a:r>
          <a:endParaRPr lang="en-US" sz="3400" kern="1200"/>
        </a:p>
      </dsp:txBody>
      <dsp:txXfrm>
        <a:off x="40780" y="1934442"/>
        <a:ext cx="10846269" cy="753820"/>
      </dsp:txXfrm>
    </dsp:sp>
    <dsp:sp modelId="{F8542101-F80F-48AA-B54D-DF07031F0AC4}">
      <dsp:nvSpPr>
        <dsp:cNvPr id="0" name=""/>
        <dsp:cNvSpPr/>
      </dsp:nvSpPr>
      <dsp:spPr>
        <a:xfrm>
          <a:off x="0" y="2826962"/>
          <a:ext cx="10927829" cy="8353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/>
            <a:t>Entwicklung statt Problemdenken</a:t>
          </a:r>
          <a:endParaRPr lang="en-US" sz="3400" kern="1200"/>
        </a:p>
      </dsp:txBody>
      <dsp:txXfrm>
        <a:off x="40780" y="2867742"/>
        <a:ext cx="10846269" cy="7538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A9291-FF51-43A3-9BFF-A14682331C40}">
      <dsp:nvSpPr>
        <dsp:cNvPr id="0" name=""/>
        <dsp:cNvSpPr/>
      </dsp:nvSpPr>
      <dsp:spPr>
        <a:xfrm rot="5400000">
          <a:off x="7075674" y="-3050997"/>
          <a:ext cx="710498" cy="69938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Kinderrechte als selbstverständlicher Bezugsrahmen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Gemeinsame Haltung im Schulalltag</a:t>
          </a:r>
          <a:endParaRPr lang="en-US" sz="1200" kern="1200"/>
        </a:p>
      </dsp:txBody>
      <dsp:txXfrm rot="-5400000">
        <a:off x="3934018" y="125343"/>
        <a:ext cx="6959126" cy="641130"/>
      </dsp:txXfrm>
    </dsp:sp>
    <dsp:sp modelId="{41A63816-F0BF-4682-B712-A989A53F3C01}">
      <dsp:nvSpPr>
        <dsp:cNvPr id="0" name=""/>
        <dsp:cNvSpPr/>
      </dsp:nvSpPr>
      <dsp:spPr>
        <a:xfrm>
          <a:off x="0" y="1846"/>
          <a:ext cx="3934018" cy="8881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Nach innen</a:t>
          </a:r>
          <a:endParaRPr lang="en-US" sz="2700" kern="1200"/>
        </a:p>
      </dsp:txBody>
      <dsp:txXfrm>
        <a:off x="43355" y="45201"/>
        <a:ext cx="3847308" cy="801413"/>
      </dsp:txXfrm>
    </dsp:sp>
    <dsp:sp modelId="{41E93E77-4017-4EDC-AFE1-C20CF5389E34}">
      <dsp:nvSpPr>
        <dsp:cNvPr id="0" name=""/>
        <dsp:cNvSpPr/>
      </dsp:nvSpPr>
      <dsp:spPr>
        <a:xfrm rot="5400000">
          <a:off x="7075674" y="-2118467"/>
          <a:ext cx="710498" cy="6993810"/>
        </a:xfrm>
        <a:prstGeom prst="round2Same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Integration ins Schulprofil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Weiterentwicklung bestehender Formate</a:t>
          </a:r>
          <a:endParaRPr lang="en-US" sz="1200" kern="1200"/>
        </a:p>
      </dsp:txBody>
      <dsp:txXfrm rot="-5400000">
        <a:off x="3934018" y="1057873"/>
        <a:ext cx="6959126" cy="641130"/>
      </dsp:txXfrm>
    </dsp:sp>
    <dsp:sp modelId="{7FA42FF8-413D-4BF5-839C-E520337C2A25}">
      <dsp:nvSpPr>
        <dsp:cNvPr id="0" name=""/>
        <dsp:cNvSpPr/>
      </dsp:nvSpPr>
      <dsp:spPr>
        <a:xfrm>
          <a:off x="0" y="934376"/>
          <a:ext cx="3934018" cy="888123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Strukturelle Verankerung</a:t>
          </a:r>
          <a:endParaRPr lang="en-US" sz="2700" kern="1200"/>
        </a:p>
      </dsp:txBody>
      <dsp:txXfrm>
        <a:off x="43355" y="977731"/>
        <a:ext cx="3847308" cy="801413"/>
      </dsp:txXfrm>
    </dsp:sp>
    <dsp:sp modelId="{2CAB07E0-512E-42BA-99D3-5D58156FD50C}">
      <dsp:nvSpPr>
        <dsp:cNvPr id="0" name=""/>
        <dsp:cNvSpPr/>
      </dsp:nvSpPr>
      <dsp:spPr>
        <a:xfrm rot="5400000">
          <a:off x="7075674" y="-1185938"/>
          <a:ext cx="710498" cy="6993810"/>
        </a:xfrm>
        <a:prstGeom prst="round2Same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Wahrnehmung als Kinderrechteschule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Austausch &amp; Netzwerke</a:t>
          </a:r>
          <a:endParaRPr lang="en-US" sz="1200" kern="1200"/>
        </a:p>
      </dsp:txBody>
      <dsp:txXfrm rot="-5400000">
        <a:off x="3934018" y="1990402"/>
        <a:ext cx="6959126" cy="641130"/>
      </dsp:txXfrm>
    </dsp:sp>
    <dsp:sp modelId="{C34D5E22-8C87-4277-A01E-D8D46C4046A7}">
      <dsp:nvSpPr>
        <dsp:cNvPr id="0" name=""/>
        <dsp:cNvSpPr/>
      </dsp:nvSpPr>
      <dsp:spPr>
        <a:xfrm>
          <a:off x="0" y="1866905"/>
          <a:ext cx="3934018" cy="888123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Nach außen</a:t>
          </a:r>
          <a:endParaRPr lang="en-US" sz="2700" kern="1200"/>
        </a:p>
      </dsp:txBody>
      <dsp:txXfrm>
        <a:off x="43355" y="1910260"/>
        <a:ext cx="3847308" cy="801413"/>
      </dsp:txXfrm>
    </dsp:sp>
    <dsp:sp modelId="{5A77C73F-3389-46C5-8FBE-47E01CDFA48F}">
      <dsp:nvSpPr>
        <dsp:cNvPr id="0" name=""/>
        <dsp:cNvSpPr/>
      </dsp:nvSpPr>
      <dsp:spPr>
        <a:xfrm rot="5400000">
          <a:off x="7075674" y="-253408"/>
          <a:ext cx="710498" cy="6993810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Nicht abgeschlossen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Weiter lernend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/>
            <a:t>Offen für entwicklung</a:t>
          </a:r>
          <a:endParaRPr lang="en-US" sz="1200" kern="1200"/>
        </a:p>
      </dsp:txBody>
      <dsp:txXfrm rot="-5400000">
        <a:off x="3934018" y="2922932"/>
        <a:ext cx="6959126" cy="641130"/>
      </dsp:txXfrm>
    </dsp:sp>
    <dsp:sp modelId="{3D9907C5-AA05-4D6E-93B9-0E50389FD638}">
      <dsp:nvSpPr>
        <dsp:cNvPr id="0" name=""/>
        <dsp:cNvSpPr/>
      </dsp:nvSpPr>
      <dsp:spPr>
        <a:xfrm>
          <a:off x="0" y="2799435"/>
          <a:ext cx="3934018" cy="888123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Prozesscharakter</a:t>
          </a:r>
          <a:endParaRPr lang="en-US" sz="2700" kern="1200"/>
        </a:p>
      </dsp:txBody>
      <dsp:txXfrm>
        <a:off x="43355" y="2842790"/>
        <a:ext cx="3847308" cy="80141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3F3C0-6397-460E-A8A5-301C6F2A9839}">
      <dsp:nvSpPr>
        <dsp:cNvPr id="0" name=""/>
        <dsp:cNvSpPr/>
      </dsp:nvSpPr>
      <dsp:spPr>
        <a:xfrm>
          <a:off x="0" y="30707"/>
          <a:ext cx="10927829" cy="663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Klein anfangen</a:t>
          </a:r>
          <a:endParaRPr lang="en-US" sz="2700" kern="1200"/>
        </a:p>
      </dsp:txBody>
      <dsp:txXfrm>
        <a:off x="32384" y="63091"/>
        <a:ext cx="10863061" cy="598621"/>
      </dsp:txXfrm>
    </dsp:sp>
    <dsp:sp modelId="{811E7AF0-C796-4585-A499-63E15D3B4A45}">
      <dsp:nvSpPr>
        <dsp:cNvPr id="0" name=""/>
        <dsp:cNvSpPr/>
      </dsp:nvSpPr>
      <dsp:spPr>
        <a:xfrm>
          <a:off x="0" y="771857"/>
          <a:ext cx="10927829" cy="663389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Haltung klären (Haltung vor Methodik)</a:t>
          </a:r>
          <a:endParaRPr lang="en-US" sz="2700" kern="1200"/>
        </a:p>
      </dsp:txBody>
      <dsp:txXfrm>
        <a:off x="32384" y="804241"/>
        <a:ext cx="10863061" cy="598621"/>
      </dsp:txXfrm>
    </dsp:sp>
    <dsp:sp modelId="{CAFB6692-C2A2-48E3-88B8-FF81A89EBC27}">
      <dsp:nvSpPr>
        <dsp:cNvPr id="0" name=""/>
        <dsp:cNvSpPr/>
      </dsp:nvSpPr>
      <dsp:spPr>
        <a:xfrm>
          <a:off x="0" y="1513007"/>
          <a:ext cx="10927829" cy="663389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Gemeinsam entwickeln</a:t>
          </a:r>
          <a:endParaRPr lang="en-US" sz="2700" kern="1200"/>
        </a:p>
      </dsp:txBody>
      <dsp:txXfrm>
        <a:off x="32384" y="1545391"/>
        <a:ext cx="10863061" cy="598621"/>
      </dsp:txXfrm>
    </dsp:sp>
    <dsp:sp modelId="{2101051F-1CDA-4AD6-B0AA-D355706490AF}">
      <dsp:nvSpPr>
        <dsp:cNvPr id="0" name=""/>
        <dsp:cNvSpPr/>
      </dsp:nvSpPr>
      <dsp:spPr>
        <a:xfrm>
          <a:off x="0" y="2254157"/>
          <a:ext cx="10927829" cy="663389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Strukturen schaffen</a:t>
          </a:r>
          <a:endParaRPr lang="en-US" sz="2700" kern="1200"/>
        </a:p>
      </dsp:txBody>
      <dsp:txXfrm>
        <a:off x="32384" y="2286541"/>
        <a:ext cx="10863061" cy="598621"/>
      </dsp:txXfrm>
    </dsp:sp>
    <dsp:sp modelId="{D522BA2E-47A6-4C6F-A9E4-76CF033C555F}">
      <dsp:nvSpPr>
        <dsp:cNvPr id="0" name=""/>
        <dsp:cNvSpPr/>
      </dsp:nvSpPr>
      <dsp:spPr>
        <a:xfrm>
          <a:off x="0" y="2995307"/>
          <a:ext cx="10927829" cy="66338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Kinder ernst nehmen</a:t>
          </a:r>
          <a:endParaRPr lang="en-US" sz="2700" kern="1200"/>
        </a:p>
      </dsp:txBody>
      <dsp:txXfrm>
        <a:off x="32384" y="3027691"/>
        <a:ext cx="10863061" cy="5986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D9030-D300-4393-A35C-F5817A26E80E}">
      <dsp:nvSpPr>
        <dsp:cNvPr id="0" name=""/>
        <dsp:cNvSpPr/>
      </dsp:nvSpPr>
      <dsp:spPr>
        <a:xfrm>
          <a:off x="718664" y="2022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A6E10-47C1-4BDF-8154-E941D83179D5}">
      <dsp:nvSpPr>
        <dsp:cNvPr id="0" name=""/>
        <dsp:cNvSpPr/>
      </dsp:nvSpPr>
      <dsp:spPr>
        <a:xfrm>
          <a:off x="1135476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618C6-EE26-46E1-8E6A-17644347EA4D}">
      <dsp:nvSpPr>
        <dsp:cNvPr id="0" name=""/>
        <dsp:cNvSpPr/>
      </dsp:nvSpPr>
      <dsp:spPr>
        <a:xfrm>
          <a:off x="93445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Nicht perfekt</a:t>
          </a:r>
          <a:endParaRPr lang="en-US" sz="2500" kern="1200"/>
        </a:p>
      </dsp:txBody>
      <dsp:txXfrm>
        <a:off x="93445" y="2767202"/>
        <a:ext cx="3206250" cy="720000"/>
      </dsp:txXfrm>
    </dsp:sp>
    <dsp:sp modelId="{A192BBDB-723E-449C-9D61-12761122656A}">
      <dsp:nvSpPr>
        <dsp:cNvPr id="0" name=""/>
        <dsp:cNvSpPr/>
      </dsp:nvSpPr>
      <dsp:spPr>
        <a:xfrm>
          <a:off x="4486008" y="2022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341A1-1A89-409E-A35A-A333788DE9E3}">
      <dsp:nvSpPr>
        <dsp:cNvPr id="0" name=""/>
        <dsp:cNvSpPr/>
      </dsp:nvSpPr>
      <dsp:spPr>
        <a:xfrm>
          <a:off x="4902820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3D92B-7158-4AB1-B567-E0EEC8F9610B}">
      <dsp:nvSpPr>
        <dsp:cNvPr id="0" name=""/>
        <dsp:cNvSpPr/>
      </dsp:nvSpPr>
      <dsp:spPr>
        <a:xfrm>
          <a:off x="3860789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Aber konsequent</a:t>
          </a:r>
          <a:endParaRPr lang="en-US" sz="2500" kern="1200"/>
        </a:p>
      </dsp:txBody>
      <dsp:txXfrm>
        <a:off x="3860789" y="2767202"/>
        <a:ext cx="3206250" cy="720000"/>
      </dsp:txXfrm>
    </dsp:sp>
    <dsp:sp modelId="{960EA58C-8F0E-4B64-A190-97F8D6036C79}">
      <dsp:nvSpPr>
        <dsp:cNvPr id="0" name=""/>
        <dsp:cNvSpPr/>
      </dsp:nvSpPr>
      <dsp:spPr>
        <a:xfrm>
          <a:off x="8253352" y="2022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4B38D-8B9E-4D80-A0D0-A7FF8E7B246C}">
      <dsp:nvSpPr>
        <dsp:cNvPr id="0" name=""/>
        <dsp:cNvSpPr/>
      </dsp:nvSpPr>
      <dsp:spPr>
        <a:xfrm>
          <a:off x="8670164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58D1B-BB46-4EAE-B39A-1FDCC314CF71}">
      <dsp:nvSpPr>
        <dsp:cNvPr id="0" name=""/>
        <dsp:cNvSpPr/>
      </dsp:nvSpPr>
      <dsp:spPr>
        <a:xfrm>
          <a:off x="7628133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500" kern="1200"/>
            <a:t>Jeden Tag ein Stück mehr</a:t>
          </a:r>
          <a:endParaRPr lang="en-US" sz="2500" kern="1200"/>
        </a:p>
      </dsp:txBody>
      <dsp:txXfrm>
        <a:off x="7628133" y="27672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EBCBB-81EF-4FA4-92A2-471366698C8C}">
      <dsp:nvSpPr>
        <dsp:cNvPr id="0" name=""/>
        <dsp:cNvSpPr/>
      </dsp:nvSpPr>
      <dsp:spPr>
        <a:xfrm>
          <a:off x="0" y="41089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UNICEF-Rahmen</a:t>
          </a:r>
          <a:endParaRPr lang="en-US" sz="2200" kern="1200"/>
        </a:p>
      </dsp:txBody>
      <dsp:txXfrm>
        <a:off x="26387" y="67476"/>
        <a:ext cx="6614059" cy="487766"/>
      </dsp:txXfrm>
    </dsp:sp>
    <dsp:sp modelId="{0182BC38-F7B0-4C80-ACB9-9ABAECDF6817}">
      <dsp:nvSpPr>
        <dsp:cNvPr id="0" name=""/>
        <dsp:cNvSpPr/>
      </dsp:nvSpPr>
      <dsp:spPr>
        <a:xfrm>
          <a:off x="0" y="644989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805452"/>
                <a:satOff val="-2312"/>
                <a:lumOff val="-3701"/>
                <a:satMod val="103000"/>
                <a:lumMod val="102000"/>
                <a:tint val="94000"/>
                <a:alpha val="0"/>
              </a:schemeClr>
            </a:gs>
            <a:gs pos="98000">
              <a:schemeClr val="accent2">
                <a:hueOff val="805452"/>
                <a:satOff val="-2312"/>
                <a:lumOff val="-37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05452"/>
                <a:satOff val="-2312"/>
                <a:lumOff val="-37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6387" y="671376"/>
        <a:ext cx="6614059" cy="487766"/>
      </dsp:txXfrm>
    </dsp:sp>
    <dsp:sp modelId="{35A9D169-C6DF-4F74-8071-94910E10EBBF}">
      <dsp:nvSpPr>
        <dsp:cNvPr id="0" name=""/>
        <dsp:cNvSpPr/>
      </dsp:nvSpPr>
      <dsp:spPr>
        <a:xfrm>
          <a:off x="0" y="1248889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Keine „perfekte“ Schule</a:t>
          </a:r>
          <a:endParaRPr lang="en-US" sz="2200" kern="1200"/>
        </a:p>
      </dsp:txBody>
      <dsp:txXfrm>
        <a:off x="26387" y="1275276"/>
        <a:ext cx="6614059" cy="487766"/>
      </dsp:txXfrm>
    </dsp:sp>
    <dsp:sp modelId="{A3DD8CE4-4CFD-48AD-82D2-0BBBA45D33D1}">
      <dsp:nvSpPr>
        <dsp:cNvPr id="0" name=""/>
        <dsp:cNvSpPr/>
      </dsp:nvSpPr>
      <dsp:spPr>
        <a:xfrm>
          <a:off x="0" y="1852789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2416355"/>
                <a:satOff val="-6935"/>
                <a:lumOff val="-111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416355"/>
                <a:satOff val="-6935"/>
                <a:lumOff val="-111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416355"/>
                <a:satOff val="-6935"/>
                <a:lumOff val="-111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Lernende Schule</a:t>
          </a:r>
          <a:endParaRPr lang="en-US" sz="2200" kern="1200"/>
        </a:p>
      </dsp:txBody>
      <dsp:txXfrm>
        <a:off x="26387" y="1879176"/>
        <a:ext cx="6614059" cy="487766"/>
      </dsp:txXfrm>
    </dsp:sp>
    <dsp:sp modelId="{C44E49C4-8298-4411-87CA-434164869850}">
      <dsp:nvSpPr>
        <dsp:cNvPr id="0" name=""/>
        <dsp:cNvSpPr/>
      </dsp:nvSpPr>
      <dsp:spPr>
        <a:xfrm>
          <a:off x="0" y="2456689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Entwicklungsprozess</a:t>
          </a:r>
          <a:endParaRPr lang="en-US" sz="2200" kern="1200"/>
        </a:p>
      </dsp:txBody>
      <dsp:txXfrm>
        <a:off x="26387" y="2483076"/>
        <a:ext cx="6614059" cy="487766"/>
      </dsp:txXfrm>
    </dsp:sp>
    <dsp:sp modelId="{6E5D412B-2645-4188-9B72-1BEB1C353394}">
      <dsp:nvSpPr>
        <dsp:cNvPr id="0" name=""/>
        <dsp:cNvSpPr/>
      </dsp:nvSpPr>
      <dsp:spPr>
        <a:xfrm>
          <a:off x="0" y="3060589"/>
          <a:ext cx="6666833" cy="540540"/>
        </a:xfrm>
        <a:prstGeom prst="roundRect">
          <a:avLst/>
        </a:prstGeom>
        <a:gradFill rotWithShape="0">
          <a:gsLst>
            <a:gs pos="67000">
              <a:srgbClr val="5D9E11">
                <a:alpha val="74000"/>
              </a:srgbClr>
            </a:gs>
            <a:gs pos="0">
              <a:schemeClr val="accent2">
                <a:hueOff val="4027259"/>
                <a:satOff val="-11558"/>
                <a:lumOff val="-18506"/>
                <a:satMod val="110000"/>
                <a:lumMod val="100000"/>
                <a:shade val="100000"/>
                <a:alpha val="0"/>
              </a:schemeClr>
            </a:gs>
            <a:gs pos="100000">
              <a:schemeClr val="accent2">
                <a:hueOff val="4027259"/>
                <a:satOff val="-11558"/>
                <a:lumOff val="-18506"/>
                <a:lumMod val="99000"/>
                <a:satMod val="120000"/>
                <a:shade val="78000"/>
              </a:schemeClr>
            </a:gs>
            <a:gs pos="87000">
              <a:schemeClr val="accent2">
                <a:hueOff val="4027259"/>
                <a:satOff val="-11558"/>
                <a:lumOff val="-185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6387" y="3086976"/>
        <a:ext cx="6614059" cy="487766"/>
      </dsp:txXfrm>
    </dsp:sp>
    <dsp:sp modelId="{500414AB-ABDE-43E6-B30A-D30A298129AF}">
      <dsp:nvSpPr>
        <dsp:cNvPr id="0" name=""/>
        <dsp:cNvSpPr/>
      </dsp:nvSpPr>
      <dsp:spPr>
        <a:xfrm>
          <a:off x="0" y="3664490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4832710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10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10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Orientierung statt starres Schema</a:t>
          </a:r>
          <a:endParaRPr lang="en-US" sz="2200" kern="1200"/>
        </a:p>
      </dsp:txBody>
      <dsp:txXfrm>
        <a:off x="26387" y="3690877"/>
        <a:ext cx="6614059" cy="487766"/>
      </dsp:txXfrm>
    </dsp:sp>
    <dsp:sp modelId="{87E4F7B2-486B-47CA-AA57-3E97A3A916CA}">
      <dsp:nvSpPr>
        <dsp:cNvPr id="0" name=""/>
        <dsp:cNvSpPr/>
      </dsp:nvSpPr>
      <dsp:spPr>
        <a:xfrm>
          <a:off x="0" y="4268390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5638162"/>
                <a:satOff val="-16181"/>
                <a:lumOff val="-259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38162"/>
                <a:satOff val="-16181"/>
                <a:lumOff val="-259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38162"/>
                <a:satOff val="-16181"/>
                <a:lumOff val="-259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Gemeinsamer Weg</a:t>
          </a:r>
          <a:endParaRPr lang="en-US" sz="2200" kern="1200"/>
        </a:p>
      </dsp:txBody>
      <dsp:txXfrm>
        <a:off x="26387" y="4294777"/>
        <a:ext cx="6614059" cy="487766"/>
      </dsp:txXfrm>
    </dsp:sp>
    <dsp:sp modelId="{053BE09F-246E-4C76-AEEF-5DC664008D16}">
      <dsp:nvSpPr>
        <dsp:cNvPr id="0" name=""/>
        <dsp:cNvSpPr/>
      </dsp:nvSpPr>
      <dsp:spPr>
        <a:xfrm>
          <a:off x="0" y="4872290"/>
          <a:ext cx="6666833" cy="54054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Reflexion &amp; Weiterentwicklung</a:t>
          </a:r>
          <a:endParaRPr lang="en-US" sz="2200" kern="1200"/>
        </a:p>
      </dsp:txBody>
      <dsp:txXfrm>
        <a:off x="26387" y="4898677"/>
        <a:ext cx="6614059" cy="487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5F676-3463-4E74-8752-0E09C5E504A0}">
      <dsp:nvSpPr>
        <dsp:cNvPr id="0" name=""/>
        <dsp:cNvSpPr/>
      </dsp:nvSpPr>
      <dsp:spPr>
        <a:xfrm>
          <a:off x="3414" y="605642"/>
          <a:ext cx="3329572" cy="118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/>
            <a:t>Herz</a:t>
          </a:r>
          <a:endParaRPr lang="en-US" sz="4100" kern="1200"/>
        </a:p>
      </dsp:txBody>
      <dsp:txXfrm>
        <a:off x="3414" y="605642"/>
        <a:ext cx="3329572" cy="1180800"/>
      </dsp:txXfrm>
    </dsp:sp>
    <dsp:sp modelId="{07620CA6-7234-485E-85F8-8EFB65FF6695}">
      <dsp:nvSpPr>
        <dsp:cNvPr id="0" name=""/>
        <dsp:cNvSpPr/>
      </dsp:nvSpPr>
      <dsp:spPr>
        <a:xfrm>
          <a:off x="3414" y="1786442"/>
          <a:ext cx="3329572" cy="18007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Haltung</a:t>
          </a:r>
          <a:endParaRPr lang="en-US" sz="4100" kern="120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Beziehung</a:t>
          </a:r>
          <a:endParaRPr lang="en-US" sz="4100" kern="1200"/>
        </a:p>
      </dsp:txBody>
      <dsp:txXfrm>
        <a:off x="3414" y="1786442"/>
        <a:ext cx="3329572" cy="1800720"/>
      </dsp:txXfrm>
    </dsp:sp>
    <dsp:sp modelId="{EF058C5B-C1C1-4E6E-947B-B6F13F0DA807}">
      <dsp:nvSpPr>
        <dsp:cNvPr id="0" name=""/>
        <dsp:cNvSpPr/>
      </dsp:nvSpPr>
      <dsp:spPr>
        <a:xfrm>
          <a:off x="3799128" y="605642"/>
          <a:ext cx="3329572" cy="118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/>
            <a:t>Hirn</a:t>
          </a:r>
          <a:endParaRPr lang="en-US" sz="4100" kern="1200"/>
        </a:p>
      </dsp:txBody>
      <dsp:txXfrm>
        <a:off x="3799128" y="605642"/>
        <a:ext cx="3329572" cy="1180800"/>
      </dsp:txXfrm>
    </dsp:sp>
    <dsp:sp modelId="{9B6635E0-6DB4-4A11-A310-49EFD18973B1}">
      <dsp:nvSpPr>
        <dsp:cNvPr id="0" name=""/>
        <dsp:cNvSpPr/>
      </dsp:nvSpPr>
      <dsp:spPr>
        <a:xfrm>
          <a:off x="3799128" y="1786442"/>
          <a:ext cx="3329572" cy="18007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Wissen</a:t>
          </a:r>
          <a:endParaRPr lang="en-US" sz="4100" kern="120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Reflexion</a:t>
          </a:r>
          <a:endParaRPr lang="en-US" sz="4100" kern="1200"/>
        </a:p>
      </dsp:txBody>
      <dsp:txXfrm>
        <a:off x="3799128" y="1786442"/>
        <a:ext cx="3329572" cy="1800720"/>
      </dsp:txXfrm>
    </dsp:sp>
    <dsp:sp modelId="{9B7A8C8A-3582-44BB-821B-C9A0B303E788}">
      <dsp:nvSpPr>
        <dsp:cNvPr id="0" name=""/>
        <dsp:cNvSpPr/>
      </dsp:nvSpPr>
      <dsp:spPr>
        <a:xfrm>
          <a:off x="7594841" y="605642"/>
          <a:ext cx="3329572" cy="1180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/>
            <a:t>Hand</a:t>
          </a:r>
          <a:endParaRPr lang="en-US" sz="4100" kern="1200"/>
        </a:p>
      </dsp:txBody>
      <dsp:txXfrm>
        <a:off x="7594841" y="605642"/>
        <a:ext cx="3329572" cy="1180800"/>
      </dsp:txXfrm>
    </dsp:sp>
    <dsp:sp modelId="{985E3D62-4C6D-45E2-9CFB-2F4500BDD573}">
      <dsp:nvSpPr>
        <dsp:cNvPr id="0" name=""/>
        <dsp:cNvSpPr/>
      </dsp:nvSpPr>
      <dsp:spPr>
        <a:xfrm>
          <a:off x="7594841" y="1786442"/>
          <a:ext cx="3329572" cy="18007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Handeln</a:t>
          </a:r>
          <a:endParaRPr lang="en-US" sz="4100" kern="120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4100" kern="1200"/>
            <a:t>Beteiligung</a:t>
          </a:r>
          <a:endParaRPr lang="en-US" sz="4100" kern="1200"/>
        </a:p>
      </dsp:txBody>
      <dsp:txXfrm>
        <a:off x="7594841" y="1786442"/>
        <a:ext cx="3329572" cy="1800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55FDC-1ADC-4889-8283-892CF47F0152}">
      <dsp:nvSpPr>
        <dsp:cNvPr id="0" name=""/>
        <dsp:cNvSpPr/>
      </dsp:nvSpPr>
      <dsp:spPr>
        <a:xfrm>
          <a:off x="0" y="11462"/>
          <a:ext cx="10927829" cy="9582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Partizipation braucht Struktur</a:t>
          </a:r>
          <a:endParaRPr lang="en-US" sz="3900" kern="1200"/>
        </a:p>
      </dsp:txBody>
      <dsp:txXfrm>
        <a:off x="46777" y="58239"/>
        <a:ext cx="10834275" cy="864676"/>
      </dsp:txXfrm>
    </dsp:sp>
    <dsp:sp modelId="{054AC0E1-C65D-4F42-95E2-5C1DA86483F2}">
      <dsp:nvSpPr>
        <dsp:cNvPr id="0" name=""/>
        <dsp:cNvSpPr/>
      </dsp:nvSpPr>
      <dsp:spPr>
        <a:xfrm>
          <a:off x="0" y="1082012"/>
          <a:ext cx="10927829" cy="95823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Verantwortung bleibt bei Erwachsenen</a:t>
          </a:r>
          <a:endParaRPr lang="en-US" sz="3900" kern="1200"/>
        </a:p>
      </dsp:txBody>
      <dsp:txXfrm>
        <a:off x="46777" y="1128789"/>
        <a:ext cx="10834275" cy="864676"/>
      </dsp:txXfrm>
    </dsp:sp>
    <dsp:sp modelId="{D41AB9E8-C3B0-417B-9031-F5E10526C6EE}">
      <dsp:nvSpPr>
        <dsp:cNvPr id="0" name=""/>
        <dsp:cNvSpPr/>
      </dsp:nvSpPr>
      <dsp:spPr>
        <a:xfrm>
          <a:off x="0" y="2152562"/>
          <a:ext cx="10927829" cy="95823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Altersadäquate Beteiligung</a:t>
          </a:r>
          <a:endParaRPr lang="en-US" sz="3900" kern="1200"/>
        </a:p>
      </dsp:txBody>
      <dsp:txXfrm>
        <a:off x="46777" y="2199339"/>
        <a:ext cx="10834275" cy="864676"/>
      </dsp:txXfrm>
    </dsp:sp>
    <dsp:sp modelId="{BF12C300-DD21-4794-913E-1C260E578D0A}">
      <dsp:nvSpPr>
        <dsp:cNvPr id="0" name=""/>
        <dsp:cNvSpPr/>
      </dsp:nvSpPr>
      <dsp:spPr>
        <a:xfrm>
          <a:off x="0" y="3223112"/>
          <a:ext cx="10927829" cy="9582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Bewusste Abgrenzung zu Scheinbeteiligung</a:t>
          </a:r>
          <a:endParaRPr lang="en-US" sz="3900" kern="1200"/>
        </a:p>
      </dsp:txBody>
      <dsp:txXfrm>
        <a:off x="46777" y="3269889"/>
        <a:ext cx="10834275" cy="8646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CEB74-D104-4E56-97CB-A609E02B4563}">
      <dsp:nvSpPr>
        <dsp:cNvPr id="0" name=""/>
        <dsp:cNvSpPr/>
      </dsp:nvSpPr>
      <dsp:spPr>
        <a:xfrm>
          <a:off x="0" y="30182"/>
          <a:ext cx="10927829" cy="1277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200" kern="1200"/>
            <a:t>Alltag</a:t>
          </a:r>
          <a:endParaRPr lang="en-US" sz="5200" kern="1200"/>
        </a:p>
      </dsp:txBody>
      <dsp:txXfrm>
        <a:off x="62369" y="92551"/>
        <a:ext cx="10803091" cy="1152902"/>
      </dsp:txXfrm>
    </dsp:sp>
    <dsp:sp modelId="{2D3AD1A4-8668-438E-A649-C12A624BF2BA}">
      <dsp:nvSpPr>
        <dsp:cNvPr id="0" name=""/>
        <dsp:cNvSpPr/>
      </dsp:nvSpPr>
      <dsp:spPr>
        <a:xfrm>
          <a:off x="0" y="1457582"/>
          <a:ext cx="10927829" cy="127764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200" kern="1200"/>
            <a:t>Regelmäßigkeit</a:t>
          </a:r>
          <a:endParaRPr lang="en-US" sz="5200" kern="1200"/>
        </a:p>
      </dsp:txBody>
      <dsp:txXfrm>
        <a:off x="62369" y="1519951"/>
        <a:ext cx="10803091" cy="1152902"/>
      </dsp:txXfrm>
    </dsp:sp>
    <dsp:sp modelId="{08D6243C-F293-4C72-9973-9C4E62310DB7}">
      <dsp:nvSpPr>
        <dsp:cNvPr id="0" name=""/>
        <dsp:cNvSpPr/>
      </dsp:nvSpPr>
      <dsp:spPr>
        <a:xfrm>
          <a:off x="0" y="2884982"/>
          <a:ext cx="10927829" cy="12776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200" kern="1200"/>
            <a:t>Selbstverständlichkeit</a:t>
          </a:r>
          <a:endParaRPr lang="en-US" sz="5200" kern="1200"/>
        </a:p>
      </dsp:txBody>
      <dsp:txXfrm>
        <a:off x="62369" y="2947351"/>
        <a:ext cx="10803091" cy="11529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1357-666F-4E18-9CED-6F20791E65DA}">
      <dsp:nvSpPr>
        <dsp:cNvPr id="0" name=""/>
        <dsp:cNvSpPr/>
      </dsp:nvSpPr>
      <dsp:spPr>
        <a:xfrm>
          <a:off x="0" y="11462"/>
          <a:ext cx="10927829" cy="9582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b="0" i="0" kern="1200" baseline="0"/>
            <a:t>Projekte als Vertiefung &amp; Sichtbarmachung</a:t>
          </a:r>
          <a:endParaRPr lang="en-US" sz="3900" kern="1200"/>
        </a:p>
      </dsp:txBody>
      <dsp:txXfrm>
        <a:off x="46777" y="58239"/>
        <a:ext cx="10834275" cy="864676"/>
      </dsp:txXfrm>
    </dsp:sp>
    <dsp:sp modelId="{B93C9D04-F53A-49D7-8221-D72819F7E6D5}">
      <dsp:nvSpPr>
        <dsp:cNvPr id="0" name=""/>
        <dsp:cNvSpPr/>
      </dsp:nvSpPr>
      <dsp:spPr>
        <a:xfrm>
          <a:off x="0" y="1082012"/>
          <a:ext cx="10927829" cy="95823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b="0" i="0" kern="1200" baseline="0"/>
            <a:t>gemeinschaftlich &amp; partizipativ</a:t>
          </a:r>
          <a:endParaRPr lang="en-US" sz="3900" kern="1200"/>
        </a:p>
      </dsp:txBody>
      <dsp:txXfrm>
        <a:off x="46777" y="1128789"/>
        <a:ext cx="10834275" cy="864676"/>
      </dsp:txXfrm>
    </dsp:sp>
    <dsp:sp modelId="{F41D835D-7F7D-4C47-A5E6-52098F863AFB}">
      <dsp:nvSpPr>
        <dsp:cNvPr id="0" name=""/>
        <dsp:cNvSpPr/>
      </dsp:nvSpPr>
      <dsp:spPr>
        <a:xfrm>
          <a:off x="0" y="2152562"/>
          <a:ext cx="10927829" cy="95823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b="0" i="0" kern="1200" baseline="0"/>
            <a:t>altersübergreifend möglich</a:t>
          </a:r>
          <a:endParaRPr lang="en-US" sz="3900" kern="1200"/>
        </a:p>
      </dsp:txBody>
      <dsp:txXfrm>
        <a:off x="46777" y="2199339"/>
        <a:ext cx="10834275" cy="864676"/>
      </dsp:txXfrm>
    </dsp:sp>
    <dsp:sp modelId="{7009D2BD-B2B0-4912-A1EF-2BC42F9C10CC}">
      <dsp:nvSpPr>
        <dsp:cNvPr id="0" name=""/>
        <dsp:cNvSpPr/>
      </dsp:nvSpPr>
      <dsp:spPr>
        <a:xfrm>
          <a:off x="0" y="3223112"/>
          <a:ext cx="10927829" cy="9582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b="0" i="0" kern="1200" baseline="0"/>
            <a:t>Verbindung von Lernen, Haltung &amp; Handeln</a:t>
          </a:r>
          <a:endParaRPr lang="en-US" sz="3900" kern="1200"/>
        </a:p>
      </dsp:txBody>
      <dsp:txXfrm>
        <a:off x="46777" y="3269889"/>
        <a:ext cx="10834275" cy="8646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5CA68-1563-4C4D-978E-7E3FB1D648C1}">
      <dsp:nvSpPr>
        <dsp:cNvPr id="0" name=""/>
        <dsp:cNvSpPr/>
      </dsp:nvSpPr>
      <dsp:spPr>
        <a:xfrm rot="5400000">
          <a:off x="7027202" y="-2990155"/>
          <a:ext cx="807442" cy="69938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Klassenrat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Kinderparlament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Feedbackkultur</a:t>
          </a:r>
          <a:endParaRPr lang="en-US" sz="1400" kern="1200"/>
        </a:p>
      </dsp:txBody>
      <dsp:txXfrm rot="-5400000">
        <a:off x="3934018" y="142445"/>
        <a:ext cx="6954394" cy="728610"/>
      </dsp:txXfrm>
    </dsp:sp>
    <dsp:sp modelId="{2E59BFFE-2731-4582-B289-6E13AD867F80}">
      <dsp:nvSpPr>
        <dsp:cNvPr id="0" name=""/>
        <dsp:cNvSpPr/>
      </dsp:nvSpPr>
      <dsp:spPr>
        <a:xfrm>
          <a:off x="0" y="2098"/>
          <a:ext cx="3934018" cy="10093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Formate</a:t>
          </a:r>
          <a:endParaRPr lang="en-US" sz="3500" kern="1200"/>
        </a:p>
      </dsp:txBody>
      <dsp:txXfrm>
        <a:off x="49270" y="51368"/>
        <a:ext cx="3835478" cy="910763"/>
      </dsp:txXfrm>
    </dsp:sp>
    <dsp:sp modelId="{4ECEC164-4425-4EF6-A590-4B1DA3DA3DB9}">
      <dsp:nvSpPr>
        <dsp:cNvPr id="0" name=""/>
        <dsp:cNvSpPr/>
      </dsp:nvSpPr>
      <dsp:spPr>
        <a:xfrm rot="5400000">
          <a:off x="7027202" y="-1930386"/>
          <a:ext cx="807442" cy="6993810"/>
        </a:xfrm>
        <a:prstGeom prst="round2Same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Regelmäßige Formate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Klare Rollen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Transparente Abläufe</a:t>
          </a:r>
          <a:endParaRPr lang="en-US" sz="1400" kern="1200"/>
        </a:p>
      </dsp:txBody>
      <dsp:txXfrm rot="-5400000">
        <a:off x="3934018" y="1202214"/>
        <a:ext cx="6954394" cy="728610"/>
      </dsp:txXfrm>
    </dsp:sp>
    <dsp:sp modelId="{708B7379-4EFA-4ED0-A799-E258F538270C}">
      <dsp:nvSpPr>
        <dsp:cNvPr id="0" name=""/>
        <dsp:cNvSpPr/>
      </dsp:nvSpPr>
      <dsp:spPr>
        <a:xfrm>
          <a:off x="0" y="1061866"/>
          <a:ext cx="3934018" cy="1009303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Struktur</a:t>
          </a:r>
          <a:endParaRPr lang="en-US" sz="3500" kern="1200"/>
        </a:p>
      </dsp:txBody>
      <dsp:txXfrm>
        <a:off x="49270" y="1111136"/>
        <a:ext cx="3835478" cy="910763"/>
      </dsp:txXfrm>
    </dsp:sp>
    <dsp:sp modelId="{FDCB7727-C709-4019-B8E4-2036CF82B283}">
      <dsp:nvSpPr>
        <dsp:cNvPr id="0" name=""/>
        <dsp:cNvSpPr/>
      </dsp:nvSpPr>
      <dsp:spPr>
        <a:xfrm rot="5400000">
          <a:off x="7027202" y="-870618"/>
          <a:ext cx="807442" cy="6993810"/>
        </a:xfrm>
        <a:prstGeom prst="round2Same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Kinder gestalten mit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Erwachsene begleiten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Verantwortung bleibt klar</a:t>
          </a:r>
          <a:endParaRPr lang="en-US" sz="1400" kern="1200"/>
        </a:p>
      </dsp:txBody>
      <dsp:txXfrm rot="-5400000">
        <a:off x="3934018" y="2261982"/>
        <a:ext cx="6954394" cy="728610"/>
      </dsp:txXfrm>
    </dsp:sp>
    <dsp:sp modelId="{DDF1A996-AF31-423F-A3D1-9B44A959750F}">
      <dsp:nvSpPr>
        <dsp:cNvPr id="0" name=""/>
        <dsp:cNvSpPr/>
      </dsp:nvSpPr>
      <dsp:spPr>
        <a:xfrm>
          <a:off x="0" y="2121635"/>
          <a:ext cx="3934018" cy="1009303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Rollenverständis</a:t>
          </a:r>
          <a:endParaRPr lang="en-US" sz="3500" kern="1200"/>
        </a:p>
      </dsp:txBody>
      <dsp:txXfrm>
        <a:off x="49270" y="2170905"/>
        <a:ext cx="3835478" cy="910763"/>
      </dsp:txXfrm>
    </dsp:sp>
    <dsp:sp modelId="{B3F2E2D7-17A6-4E27-A257-85085176C824}">
      <dsp:nvSpPr>
        <dsp:cNvPr id="0" name=""/>
        <dsp:cNvSpPr/>
      </dsp:nvSpPr>
      <dsp:spPr>
        <a:xfrm rot="5400000">
          <a:off x="7027202" y="189149"/>
          <a:ext cx="807442" cy="6993810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Zuhören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/>
            <a:t>Ernstnehmen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AT" sz="1400" kern="1200"/>
            <a:t>Verbindlichkeit</a:t>
          </a:r>
          <a:endParaRPr lang="en-US" sz="1400" kern="1200"/>
        </a:p>
      </dsp:txBody>
      <dsp:txXfrm rot="-5400000">
        <a:off x="3934018" y="3321749"/>
        <a:ext cx="6954394" cy="728610"/>
      </dsp:txXfrm>
    </dsp:sp>
    <dsp:sp modelId="{9A8DD5C7-B70E-49A3-BB47-007A8F07FDA4}">
      <dsp:nvSpPr>
        <dsp:cNvPr id="0" name=""/>
        <dsp:cNvSpPr/>
      </dsp:nvSpPr>
      <dsp:spPr>
        <a:xfrm>
          <a:off x="0" y="3181403"/>
          <a:ext cx="3934018" cy="1009303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Haltung</a:t>
          </a:r>
          <a:endParaRPr lang="en-US" sz="3500" kern="1200"/>
        </a:p>
      </dsp:txBody>
      <dsp:txXfrm>
        <a:off x="49270" y="3230673"/>
        <a:ext cx="3835478" cy="9107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06F94-4D2C-41CD-B28A-FCEDF28A346B}">
      <dsp:nvSpPr>
        <dsp:cNvPr id="0" name=""/>
        <dsp:cNvSpPr/>
      </dsp:nvSpPr>
      <dsp:spPr>
        <a:xfrm>
          <a:off x="0" y="11462"/>
          <a:ext cx="10927829" cy="9582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Sprache für Rechte</a:t>
          </a:r>
          <a:endParaRPr lang="en-US" sz="3900" kern="1200"/>
        </a:p>
      </dsp:txBody>
      <dsp:txXfrm>
        <a:off x="46777" y="58239"/>
        <a:ext cx="10834275" cy="864676"/>
      </dsp:txXfrm>
    </dsp:sp>
    <dsp:sp modelId="{1B104D76-DC1F-4527-AB8D-AE3D074781E7}">
      <dsp:nvSpPr>
        <dsp:cNvPr id="0" name=""/>
        <dsp:cNvSpPr/>
      </dsp:nvSpPr>
      <dsp:spPr>
        <a:xfrm>
          <a:off x="0" y="1082012"/>
          <a:ext cx="10927829" cy="95823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„Nein“ sagen dürfen</a:t>
          </a:r>
          <a:endParaRPr lang="en-US" sz="3900" kern="1200"/>
        </a:p>
      </dsp:txBody>
      <dsp:txXfrm>
        <a:off x="46777" y="1128789"/>
        <a:ext cx="10834275" cy="864676"/>
      </dsp:txXfrm>
    </dsp:sp>
    <dsp:sp modelId="{80F20045-3AB0-482B-B4C9-CE248930DE61}">
      <dsp:nvSpPr>
        <dsp:cNvPr id="0" name=""/>
        <dsp:cNvSpPr/>
      </dsp:nvSpPr>
      <dsp:spPr>
        <a:xfrm>
          <a:off x="0" y="2152562"/>
          <a:ext cx="10927829" cy="95823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Meinungen begründen</a:t>
          </a:r>
          <a:endParaRPr lang="en-US" sz="3900" kern="1200"/>
        </a:p>
      </dsp:txBody>
      <dsp:txXfrm>
        <a:off x="46777" y="2199339"/>
        <a:ext cx="10834275" cy="864676"/>
      </dsp:txXfrm>
    </dsp:sp>
    <dsp:sp modelId="{EED233B7-A692-44AD-8847-A7B3F54F5F4D}">
      <dsp:nvSpPr>
        <dsp:cNvPr id="0" name=""/>
        <dsp:cNvSpPr/>
      </dsp:nvSpPr>
      <dsp:spPr>
        <a:xfrm>
          <a:off x="0" y="3223112"/>
          <a:ext cx="10927829" cy="9582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/>
            <a:t>Verantwortung übernehmen</a:t>
          </a:r>
          <a:endParaRPr lang="en-US" sz="3900" kern="1200"/>
        </a:p>
      </dsp:txBody>
      <dsp:txXfrm>
        <a:off x="46777" y="3269889"/>
        <a:ext cx="10834275" cy="8646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F2AEB-D328-428A-A366-B9FE07597EE6}">
      <dsp:nvSpPr>
        <dsp:cNvPr id="0" name=""/>
        <dsp:cNvSpPr/>
      </dsp:nvSpPr>
      <dsp:spPr>
        <a:xfrm>
          <a:off x="0" y="13667"/>
          <a:ext cx="10927829" cy="761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Anfängliche Fragen &amp; Unsicherheiten</a:t>
          </a:r>
          <a:endParaRPr lang="en-US" sz="3100" kern="1200"/>
        </a:p>
      </dsp:txBody>
      <dsp:txXfrm>
        <a:off x="37182" y="50849"/>
        <a:ext cx="10853465" cy="687306"/>
      </dsp:txXfrm>
    </dsp:sp>
    <dsp:sp modelId="{2F594709-C922-40B1-AB5C-05D5619390BE}">
      <dsp:nvSpPr>
        <dsp:cNvPr id="0" name=""/>
        <dsp:cNvSpPr/>
      </dsp:nvSpPr>
      <dsp:spPr>
        <a:xfrm>
          <a:off x="0" y="864617"/>
          <a:ext cx="10927829" cy="761670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Gemeinsame Sprache entwickeln</a:t>
          </a:r>
          <a:endParaRPr lang="en-US" sz="3100" kern="1200"/>
        </a:p>
      </dsp:txBody>
      <dsp:txXfrm>
        <a:off x="37182" y="901799"/>
        <a:ext cx="10853465" cy="687306"/>
      </dsp:txXfrm>
    </dsp:sp>
    <dsp:sp modelId="{A48A3EA0-F94D-4306-8B57-106F28CACF1A}">
      <dsp:nvSpPr>
        <dsp:cNvPr id="0" name=""/>
        <dsp:cNvSpPr/>
      </dsp:nvSpPr>
      <dsp:spPr>
        <a:xfrm>
          <a:off x="0" y="1715567"/>
          <a:ext cx="10927829" cy="76167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Klarheit durch Strukturen</a:t>
          </a:r>
          <a:endParaRPr lang="en-US" sz="3100" kern="1200"/>
        </a:p>
      </dsp:txBody>
      <dsp:txXfrm>
        <a:off x="37182" y="1752749"/>
        <a:ext cx="10853465" cy="687306"/>
      </dsp:txXfrm>
    </dsp:sp>
    <dsp:sp modelId="{7DE9A382-35E6-4F90-8EAE-5DC79222184A}">
      <dsp:nvSpPr>
        <dsp:cNvPr id="0" name=""/>
        <dsp:cNvSpPr/>
      </dsp:nvSpPr>
      <dsp:spPr>
        <a:xfrm>
          <a:off x="0" y="2566517"/>
          <a:ext cx="10927829" cy="761670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Mehraufwand anfangs unvermeidbar</a:t>
          </a:r>
          <a:endParaRPr lang="en-US" sz="3100" kern="1200"/>
        </a:p>
      </dsp:txBody>
      <dsp:txXfrm>
        <a:off x="37182" y="2603699"/>
        <a:ext cx="10853465" cy="687306"/>
      </dsp:txXfrm>
    </dsp:sp>
    <dsp:sp modelId="{F86DA9EB-4280-42DD-9D22-D18076C7354E}">
      <dsp:nvSpPr>
        <dsp:cNvPr id="0" name=""/>
        <dsp:cNvSpPr/>
      </dsp:nvSpPr>
      <dsp:spPr>
        <a:xfrm>
          <a:off x="0" y="3417467"/>
          <a:ext cx="10927829" cy="76167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/>
            <a:t>Professionalisierung statt Mehraufwand langfristig</a:t>
          </a:r>
          <a:endParaRPr lang="en-US" sz="3100" kern="1200"/>
        </a:p>
      </dsp:txBody>
      <dsp:txXfrm>
        <a:off x="37182" y="3454649"/>
        <a:ext cx="10853465" cy="687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DA93-64E8-4626-9E62-CF98999411DD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648F-E251-4FDE-ADF9-DFC2A84C978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568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Kinderrechte als Haltung</a:t>
            </a:r>
            <a:endParaRPr lang="de-DE" b="1"/>
          </a:p>
          <a:p>
            <a:pPr>
              <a:buNone/>
            </a:pPr>
            <a:r>
              <a:rPr lang="de-DE"/>
              <a:t>→ keine Zusatzaufgabe</a:t>
            </a:r>
            <a:br>
              <a:rPr lang="de-DE"/>
            </a:br>
            <a:r>
              <a:rPr lang="de-DE"/>
              <a:t>→ prägt Entscheidungen im Alltag</a:t>
            </a:r>
            <a:br>
              <a:rPr lang="de-DE"/>
            </a:br>
            <a:r>
              <a:rPr lang="de-DE"/>
              <a:t>→ wirkt unabhängig von einzelnen Projekten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Schule als Lebensraum</a:t>
            </a:r>
            <a:endParaRPr lang="de-DE" b="1"/>
          </a:p>
          <a:p>
            <a:pPr>
              <a:buNone/>
            </a:pPr>
            <a:r>
              <a:rPr lang="de-DE"/>
              <a:t>→ Kinder verbringen hier einen Großteil ihres Tages</a:t>
            </a:r>
            <a:br>
              <a:rPr lang="de-DE"/>
            </a:br>
            <a:r>
              <a:rPr lang="de-DE"/>
              <a:t>→ Beziehungen sind ebenso relevant wie Inhalte</a:t>
            </a:r>
            <a:br>
              <a:rPr lang="de-DE"/>
            </a:br>
            <a:r>
              <a:rPr lang="de-DE"/>
              <a:t>→ Schule wirkt über Unterricht hinaus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Alltagstauglichkeit als Maßstab</a:t>
            </a:r>
            <a:endParaRPr lang="de-DE" b="1"/>
          </a:p>
          <a:p>
            <a:pPr>
              <a:buNone/>
            </a:pPr>
            <a:r>
              <a:rPr lang="de-DE"/>
              <a:t>→ Konzepte müssen im Alltag bestehen</a:t>
            </a:r>
            <a:br>
              <a:rPr lang="de-DE"/>
            </a:br>
            <a:r>
              <a:rPr lang="de-DE"/>
              <a:t>→ nicht perfekt, aber praktikabel</a:t>
            </a:r>
            <a:br>
              <a:rPr lang="de-DE"/>
            </a:br>
            <a:r>
              <a:rPr lang="de-DE"/>
              <a:t>→ Nachhaltigkeit statt Aktionismus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057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Zeit als begrenzte Ressource</a:t>
            </a:r>
            <a:endParaRPr lang="de-DE" b="1"/>
          </a:p>
          <a:p>
            <a:pPr>
              <a:buNone/>
            </a:pPr>
            <a:r>
              <a:rPr lang="de-DE"/>
              <a:t>→ zeigt Realität</a:t>
            </a:r>
            <a:br>
              <a:rPr lang="de-DE"/>
            </a:br>
            <a:r>
              <a:rPr lang="de-DE"/>
              <a:t>→ entdramatisiert Aufwand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Abstimmungsprozesse im Team</a:t>
            </a:r>
            <a:endParaRPr lang="de-DE" b="1"/>
          </a:p>
          <a:p>
            <a:pPr>
              <a:buNone/>
            </a:pPr>
            <a:r>
              <a:rPr lang="de-DE"/>
              <a:t>→ Schulentwicklung ist kein Einzelprojekt</a:t>
            </a:r>
            <a:br>
              <a:rPr lang="de-DE"/>
            </a:br>
            <a:r>
              <a:rPr lang="de-DE"/>
              <a:t>→ Professionalität braucht Kommunikation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unterschiedliche Startpunkte</a:t>
            </a:r>
            <a:endParaRPr lang="de-DE" b="1"/>
          </a:p>
          <a:p>
            <a:pPr>
              <a:buNone/>
            </a:pPr>
            <a:r>
              <a:rPr lang="de-DE"/>
              <a:t>→ wertschätzend</a:t>
            </a:r>
            <a:br>
              <a:rPr lang="de-DE"/>
            </a:br>
            <a:r>
              <a:rPr lang="de-DE"/>
              <a:t>→ niemand wird bewertet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Entwicklung statt Problemdenken</a:t>
            </a:r>
            <a:endParaRPr lang="de-DE" b="1"/>
          </a:p>
          <a:p>
            <a:pPr>
              <a:buNone/>
            </a:pPr>
            <a:r>
              <a:rPr lang="de-DE"/>
              <a:t>→ macht aus Herausforderungen Lernräume</a:t>
            </a:r>
            <a:br>
              <a:rPr lang="de-DE"/>
            </a:br>
            <a:r>
              <a:rPr lang="de-DE"/>
              <a:t>→ sehr erwachsene Perspektive</a:t>
            </a:r>
          </a:p>
          <a:p>
            <a:r>
              <a:rPr lang="de-DE"/>
              <a:t>Wir reflektieren – wir jammern nicht.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288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klein anfangen</a:t>
            </a:r>
            <a:endParaRPr lang="de-AT" b="1"/>
          </a:p>
          <a:p>
            <a:pPr>
              <a:buNone/>
            </a:pPr>
            <a:r>
              <a:rPr lang="de-AT"/>
              <a:t>→ nimmt Druck</a:t>
            </a:r>
            <a:br>
              <a:rPr lang="de-AT"/>
            </a:br>
            <a:r>
              <a:rPr lang="de-AT"/>
              <a:t>→ macht Mut</a:t>
            </a:r>
            <a:br>
              <a:rPr lang="de-AT"/>
            </a:br>
            <a:r>
              <a:rPr lang="de-AT"/>
              <a:t>→ wirkt realistisch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Haltung vor Methodik</a:t>
            </a:r>
            <a:endParaRPr lang="de-AT" b="1"/>
          </a:p>
          <a:p>
            <a:pPr>
              <a:buNone/>
            </a:pPr>
            <a:r>
              <a:rPr lang="de-AT"/>
              <a:t>→ pädagogisch sehr klar</a:t>
            </a:r>
            <a:br>
              <a:rPr lang="de-AT"/>
            </a:br>
            <a:r>
              <a:rPr lang="de-AT"/>
              <a:t>→ anschlussfähig für Fachpublikum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gemeinsam entwickeln</a:t>
            </a:r>
            <a:endParaRPr lang="de-AT" b="1"/>
          </a:p>
          <a:p>
            <a:pPr>
              <a:buNone/>
            </a:pPr>
            <a:r>
              <a:rPr lang="de-AT"/>
              <a:t>→ Schulentwicklung ≠ Einzelarbeit</a:t>
            </a:r>
            <a:br>
              <a:rPr lang="de-AT"/>
            </a:br>
            <a:r>
              <a:rPr lang="de-AT"/>
              <a:t>→ Teamkultur sichtbar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Strukturen schaffen</a:t>
            </a:r>
            <a:endParaRPr lang="de-AT" b="1"/>
          </a:p>
          <a:p>
            <a:pPr>
              <a:buNone/>
            </a:pPr>
            <a:r>
              <a:rPr lang="de-AT"/>
              <a:t>→ Nachhaltigkeit</a:t>
            </a:r>
            <a:br>
              <a:rPr lang="de-AT"/>
            </a:br>
            <a:r>
              <a:rPr lang="de-AT"/>
              <a:t>→ Verlässlichkeit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Kinder ernst nehmen</a:t>
            </a:r>
            <a:endParaRPr lang="de-AT" b="1"/>
          </a:p>
          <a:p>
            <a:pPr>
              <a:buNone/>
            </a:pPr>
            <a:r>
              <a:rPr lang="de-AT"/>
              <a:t>→ Kern der Kinderrechte</a:t>
            </a:r>
            <a:br>
              <a:rPr lang="de-AT"/>
            </a:br>
            <a:r>
              <a:rPr lang="de-AT"/>
              <a:t>→ kein Zusatz, sondern Ausgangspunkt</a:t>
            </a:r>
          </a:p>
          <a:p>
            <a:r>
              <a:rPr lang="de-DE"/>
              <a:t>Kinderrechtsarbeit ist eine Frage der Haltung – nicht der Größe der Schule.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41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Arbeiten im Rahmen</a:t>
            </a:r>
            <a:endParaRPr lang="de-DE" b="1"/>
          </a:p>
          <a:p>
            <a:pPr>
              <a:buNone/>
            </a:pPr>
            <a:r>
              <a:rPr lang="de-DE"/>
              <a:t>→ fachlich begleitet</a:t>
            </a:r>
            <a:br>
              <a:rPr lang="de-DE"/>
            </a:br>
            <a:r>
              <a:rPr lang="de-DE"/>
              <a:t>→ nicht zufällig oder beliebig</a:t>
            </a:r>
            <a:br>
              <a:rPr lang="de-DE"/>
            </a:br>
            <a:r>
              <a:rPr lang="de-DE"/>
              <a:t>→ Anschlussfähigkeit für andere Schulen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Lernende Schule</a:t>
            </a:r>
            <a:endParaRPr lang="de-DE" b="1"/>
          </a:p>
          <a:p>
            <a:pPr>
              <a:buNone/>
            </a:pPr>
            <a:r>
              <a:rPr lang="de-DE"/>
              <a:t>→ kein Idealzustand</a:t>
            </a:r>
            <a:br>
              <a:rPr lang="de-DE"/>
            </a:br>
            <a:r>
              <a:rPr lang="de-DE"/>
              <a:t>→ Entwicklung in Etappen</a:t>
            </a:r>
            <a:br>
              <a:rPr lang="de-DE"/>
            </a:br>
            <a:r>
              <a:rPr lang="de-DE"/>
              <a:t>→ Fehler als Teil des Prozesses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Prozess statt Produkt</a:t>
            </a:r>
            <a:endParaRPr lang="de-DE" b="1"/>
          </a:p>
          <a:p>
            <a:pPr>
              <a:buNone/>
            </a:pPr>
            <a:r>
              <a:rPr lang="de-DE"/>
              <a:t>→ Weg ist wichtiger als Ergebnis</a:t>
            </a:r>
            <a:br>
              <a:rPr lang="de-DE"/>
            </a:br>
            <a:r>
              <a:rPr lang="de-DE"/>
              <a:t>→ Offenheit für Anpassung</a:t>
            </a:r>
            <a:br>
              <a:rPr lang="de-DE"/>
            </a:br>
            <a:r>
              <a:rPr lang="de-DE"/>
              <a:t>→ Weiterentwicklung bleibt möglich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641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HERZ – Haltung &amp; Beziehung</a:t>
            </a:r>
            <a:endParaRPr lang="de-DE" b="1"/>
          </a:p>
          <a:p>
            <a:pPr>
              <a:buNone/>
            </a:pPr>
            <a:r>
              <a:rPr lang="de-DE"/>
              <a:t>→ Qualität von Beziehungen entscheidet</a:t>
            </a:r>
            <a:br>
              <a:rPr lang="de-DE"/>
            </a:br>
            <a:r>
              <a:rPr lang="de-DE"/>
              <a:t>→ Kinder fühlen sich gesehen und ernst genommen</a:t>
            </a:r>
            <a:br>
              <a:rPr lang="de-DE"/>
            </a:br>
            <a:r>
              <a:rPr lang="de-DE"/>
              <a:t>→ Grundlage für alles Weitere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HIRN – Wissen &amp; Reflexion</a:t>
            </a:r>
            <a:endParaRPr lang="de-DE" b="1"/>
          </a:p>
          <a:p>
            <a:pPr>
              <a:buNone/>
            </a:pPr>
            <a:r>
              <a:rPr lang="de-DE"/>
              <a:t>→ Sprache für Kinderrechte entwickeln</a:t>
            </a:r>
            <a:br>
              <a:rPr lang="de-DE"/>
            </a:br>
            <a:r>
              <a:rPr lang="de-DE"/>
              <a:t>→ Bewusstsein bei Kindern &amp; Erwachsenen</a:t>
            </a:r>
            <a:br>
              <a:rPr lang="de-DE"/>
            </a:br>
            <a:r>
              <a:rPr lang="de-DE"/>
              <a:t>→ gemeinsame Begriffe schaffen Klarheit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HAND – Handeln &amp; Beteiligung</a:t>
            </a:r>
            <a:endParaRPr lang="de-DE" b="1"/>
          </a:p>
          <a:p>
            <a:pPr>
              <a:buNone/>
            </a:pPr>
            <a:r>
              <a:rPr lang="de-DE"/>
              <a:t>→ Rechte werden erfahrbar</a:t>
            </a:r>
            <a:br>
              <a:rPr lang="de-DE"/>
            </a:br>
            <a:r>
              <a:rPr lang="de-DE"/>
              <a:t>→ Mitbestimmung wird konkret</a:t>
            </a:r>
            <a:br>
              <a:rPr lang="de-DE"/>
            </a:br>
            <a:r>
              <a:rPr lang="de-DE"/>
              <a:t>→ Lernen zeigt Wirkung im Tun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699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Partizipation braucht Struktur</a:t>
            </a:r>
            <a:endParaRPr lang="de-DE" b="1"/>
          </a:p>
          <a:p>
            <a:pPr>
              <a:buNone/>
            </a:pPr>
            <a:r>
              <a:rPr lang="de-DE"/>
              <a:t>→ schützt vor Beliebigkeit</a:t>
            </a:r>
            <a:br>
              <a:rPr lang="de-DE"/>
            </a:br>
            <a:r>
              <a:rPr lang="de-DE"/>
              <a:t>→ macht Beteiligung verlässlich</a:t>
            </a:r>
            <a:br>
              <a:rPr lang="de-DE"/>
            </a:br>
            <a:r>
              <a:rPr lang="de-DE"/>
              <a:t>→ entlastet alle Beteiligten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Verantwortung bleibt bei Erwachsenen</a:t>
            </a:r>
            <a:endParaRPr lang="de-DE" b="1"/>
          </a:p>
          <a:p>
            <a:pPr>
              <a:buNone/>
            </a:pPr>
            <a:r>
              <a:rPr lang="de-DE"/>
              <a:t>→ Kinder werden nicht überfordert</a:t>
            </a:r>
            <a:br>
              <a:rPr lang="de-DE"/>
            </a:br>
            <a:r>
              <a:rPr lang="de-DE"/>
              <a:t>→ klare Zuständigkeiten</a:t>
            </a:r>
            <a:br>
              <a:rPr lang="de-DE"/>
            </a:br>
            <a:r>
              <a:rPr lang="de-DE"/>
              <a:t>→ Sicherheit für Kinder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Altersadäquate Beteiligung</a:t>
            </a:r>
            <a:endParaRPr lang="de-DE" b="1"/>
          </a:p>
          <a:p>
            <a:pPr>
              <a:buNone/>
            </a:pPr>
            <a:r>
              <a:rPr lang="de-DE"/>
              <a:t>→ unterschiedliche Entwicklungsstufen berücksichtigen</a:t>
            </a:r>
            <a:br>
              <a:rPr lang="de-DE"/>
            </a:br>
            <a:r>
              <a:rPr lang="de-DE"/>
              <a:t>→ Beteiligung ≠ Gleichmacherei</a:t>
            </a:r>
            <a:br>
              <a:rPr lang="de-DE"/>
            </a:br>
            <a:r>
              <a:rPr lang="de-DE"/>
              <a:t>→ Qualität statt Quantität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Abgrenzung zu Scheinbeteiligung</a:t>
            </a:r>
            <a:endParaRPr lang="de-DE" b="1"/>
          </a:p>
          <a:p>
            <a:pPr>
              <a:buNone/>
            </a:pPr>
            <a:r>
              <a:rPr lang="de-DE"/>
              <a:t>→ Mitsprache muss Wirkung haben</a:t>
            </a:r>
            <a:br>
              <a:rPr lang="de-DE"/>
            </a:br>
            <a:r>
              <a:rPr lang="de-DE"/>
              <a:t>→ ernst gemeinte Beteiligung</a:t>
            </a:r>
            <a:br>
              <a:rPr lang="de-DE"/>
            </a:br>
            <a:r>
              <a:rPr lang="de-DE"/>
              <a:t>→ stärkt Vertrauen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623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Kinderrechte sichtbar im Unterricht</a:t>
            </a:r>
            <a:endParaRPr lang="de-AT" b="1"/>
          </a:p>
          <a:p>
            <a:pPr>
              <a:buNone/>
            </a:pPr>
            <a:r>
              <a:rPr lang="de-AT"/>
              <a:t>→ kein abstraktes Thema</a:t>
            </a:r>
            <a:br>
              <a:rPr lang="de-AT"/>
            </a:br>
            <a:r>
              <a:rPr lang="de-AT"/>
              <a:t>→ benennbar, </a:t>
            </a:r>
            <a:r>
              <a:rPr lang="de-AT" err="1"/>
              <a:t>besprechbar</a:t>
            </a:r>
            <a:br>
              <a:rPr lang="de-AT"/>
            </a:br>
            <a:r>
              <a:rPr lang="de-AT"/>
              <a:t>→ Teil des Lernens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Altersadäquat &amp; lebensnah</a:t>
            </a:r>
            <a:endParaRPr lang="de-AT" b="1"/>
          </a:p>
          <a:p>
            <a:pPr>
              <a:buNone/>
            </a:pPr>
            <a:r>
              <a:rPr lang="de-AT"/>
              <a:t>→ Anknüpfung an Lebenswelt</a:t>
            </a:r>
            <a:br>
              <a:rPr lang="de-AT"/>
            </a:br>
            <a:r>
              <a:rPr lang="de-AT"/>
              <a:t>→ Überforderung vermeiden</a:t>
            </a:r>
            <a:br>
              <a:rPr lang="de-AT"/>
            </a:br>
            <a:r>
              <a:rPr lang="de-AT"/>
              <a:t>→ hohe Identifikation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Fächerübergreifend</a:t>
            </a:r>
            <a:endParaRPr lang="de-AT" b="1"/>
          </a:p>
          <a:p>
            <a:pPr>
              <a:buNone/>
            </a:pPr>
            <a:r>
              <a:rPr lang="de-AT"/>
              <a:t>→ kein zusätzliches Fach</a:t>
            </a:r>
            <a:br>
              <a:rPr lang="de-AT"/>
            </a:br>
            <a:r>
              <a:rPr lang="de-AT"/>
              <a:t>→ Integration in Bestehendes</a:t>
            </a:r>
            <a:br>
              <a:rPr lang="de-AT"/>
            </a:br>
            <a:r>
              <a:rPr lang="de-AT"/>
              <a:t>→ realistisch umsetzbar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Kein Zusatzfach</a:t>
            </a:r>
            <a:endParaRPr lang="de-AT" b="1"/>
          </a:p>
          <a:p>
            <a:pPr>
              <a:buNone/>
            </a:pPr>
            <a:r>
              <a:rPr lang="de-AT"/>
              <a:t>→ entlastet Lehrpersonen</a:t>
            </a:r>
            <a:br>
              <a:rPr lang="de-AT"/>
            </a:br>
            <a:r>
              <a:rPr lang="de-AT"/>
              <a:t>→ fördert Nachhaltigkeit</a:t>
            </a:r>
            <a:br>
              <a:rPr lang="de-AT"/>
            </a:br>
            <a:r>
              <a:rPr lang="de-AT"/>
              <a:t>→ Kinderrechte als </a:t>
            </a:r>
            <a:r>
              <a:rPr lang="de-AT" err="1"/>
              <a:t>Selbstverständlichkei</a:t>
            </a:r>
            <a:endParaRPr lang="de-AT"/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833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Verdichtung &amp; Sichtbarkeit</a:t>
            </a:r>
            <a:endParaRPr lang="de-DE" b="1"/>
          </a:p>
          <a:p>
            <a:pPr>
              <a:buNone/>
            </a:pPr>
            <a:r>
              <a:rPr lang="de-DE"/>
              <a:t>→ gemeinsames Erleben</a:t>
            </a:r>
            <a:br>
              <a:rPr lang="de-DE"/>
            </a:br>
            <a:r>
              <a:rPr lang="de-DE"/>
              <a:t>→ Kinderrechte werden greifbar</a:t>
            </a:r>
            <a:br>
              <a:rPr lang="de-DE"/>
            </a:br>
            <a:r>
              <a:rPr lang="de-DE"/>
              <a:t>→ Schule zeigt Haltung nach außen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Gemeinschaftliches Lernen</a:t>
            </a:r>
            <a:endParaRPr lang="de-DE" b="1"/>
          </a:p>
          <a:p>
            <a:pPr>
              <a:buNone/>
            </a:pPr>
            <a:r>
              <a:rPr lang="de-DE"/>
              <a:t>→ Klassenübergreifend möglich</a:t>
            </a:r>
            <a:br>
              <a:rPr lang="de-DE"/>
            </a:br>
            <a:r>
              <a:rPr lang="de-DE"/>
              <a:t>→ stärkt Wir-Gefühl</a:t>
            </a:r>
            <a:br>
              <a:rPr lang="de-DE"/>
            </a:br>
            <a:r>
              <a:rPr lang="de-DE"/>
              <a:t>→ gemeinsamer Fokus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Verbindung von Herz – Hirn – Hand</a:t>
            </a:r>
            <a:endParaRPr lang="de-DE" b="1"/>
          </a:p>
          <a:p>
            <a:pPr>
              <a:buNone/>
            </a:pPr>
            <a:r>
              <a:rPr lang="de-DE"/>
              <a:t>→ Wissen wird erlebt</a:t>
            </a:r>
            <a:br>
              <a:rPr lang="de-DE"/>
            </a:br>
            <a:r>
              <a:rPr lang="de-DE"/>
              <a:t>→ Haltung wird sichtbar</a:t>
            </a:r>
            <a:br>
              <a:rPr lang="de-DE"/>
            </a:br>
            <a:r>
              <a:rPr lang="de-DE"/>
              <a:t>→ Handeln bekommt Bedeutung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Ergänzung zum Alltag</a:t>
            </a:r>
            <a:endParaRPr lang="de-DE" b="1"/>
          </a:p>
          <a:p>
            <a:pPr>
              <a:buNone/>
            </a:pPr>
            <a:r>
              <a:rPr lang="de-DE"/>
              <a:t>→ Projekte ersetzen keinen Unterricht</a:t>
            </a:r>
            <a:br>
              <a:rPr lang="de-DE"/>
            </a:br>
            <a:r>
              <a:rPr lang="de-DE"/>
              <a:t>→ sie vertiefen und verstärken</a:t>
            </a:r>
            <a:br>
              <a:rPr lang="de-DE"/>
            </a:br>
            <a:r>
              <a:rPr lang="de-DE"/>
              <a:t>→ beides gehört zusammen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631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Sprache für Rechte</a:t>
            </a:r>
            <a:endParaRPr lang="de-DE" b="1"/>
          </a:p>
          <a:p>
            <a:pPr>
              <a:buNone/>
            </a:pPr>
            <a:r>
              <a:rPr lang="de-DE"/>
              <a:t>→ Kinder können benennen, was sie betrifft</a:t>
            </a:r>
            <a:br>
              <a:rPr lang="de-DE"/>
            </a:br>
            <a:r>
              <a:rPr lang="de-DE"/>
              <a:t>→ sie argumentieren, nicht nur reagieren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Nein sagen dürfen</a:t>
            </a:r>
            <a:endParaRPr lang="de-DE" b="1"/>
          </a:p>
          <a:p>
            <a:pPr>
              <a:buNone/>
            </a:pPr>
            <a:r>
              <a:rPr lang="de-DE"/>
              <a:t>→ Schutz</a:t>
            </a:r>
            <a:br>
              <a:rPr lang="de-DE"/>
            </a:br>
            <a:r>
              <a:rPr lang="de-DE"/>
              <a:t>→ Selbstachtung</a:t>
            </a:r>
            <a:br>
              <a:rPr lang="de-DE"/>
            </a:br>
            <a:r>
              <a:rPr lang="de-DE"/>
              <a:t>→ Grenzkompetenz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Meinungen begründen</a:t>
            </a:r>
            <a:endParaRPr lang="de-DE" b="1"/>
          </a:p>
          <a:p>
            <a:pPr>
              <a:buNone/>
            </a:pPr>
            <a:r>
              <a:rPr lang="de-DE"/>
              <a:t>→ demokratische Kompetenz</a:t>
            </a:r>
            <a:br>
              <a:rPr lang="de-DE"/>
            </a:br>
            <a:r>
              <a:rPr lang="de-DE"/>
              <a:t>→ Zuhören &amp; Aushalten anderer Sichtweisen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Verantwortung übernehmen</a:t>
            </a:r>
            <a:endParaRPr lang="de-DE" b="1"/>
          </a:p>
          <a:p>
            <a:pPr>
              <a:buNone/>
            </a:pPr>
            <a:r>
              <a:rPr lang="de-DE"/>
              <a:t>→ Selbstwirksamkeit</a:t>
            </a:r>
            <a:br>
              <a:rPr lang="de-DE"/>
            </a:br>
            <a:r>
              <a:rPr lang="de-DE"/>
              <a:t>→ </a:t>
            </a:r>
            <a:r>
              <a:rPr lang="de-DE" err="1"/>
              <a:t>Ernstgenommenwerden</a:t>
            </a:r>
            <a:endParaRPr lang="de-DE"/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5977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anfängliche Fragen &amp; Unsicherheiten</a:t>
            </a:r>
            <a:endParaRPr lang="de-AT" b="1"/>
          </a:p>
          <a:p>
            <a:pPr>
              <a:buNone/>
            </a:pPr>
            <a:r>
              <a:rPr lang="de-AT"/>
              <a:t>→ zeigt Ehrlichkeit</a:t>
            </a:r>
            <a:br>
              <a:rPr lang="de-AT"/>
            </a:br>
            <a:r>
              <a:rPr lang="de-AT"/>
              <a:t>→ niemand wird ausgeschlossen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gemeinsame Sprache</a:t>
            </a:r>
            <a:endParaRPr lang="de-AT" b="1"/>
          </a:p>
          <a:p>
            <a:pPr>
              <a:buNone/>
            </a:pPr>
            <a:r>
              <a:rPr lang="de-AT"/>
              <a:t>→ Teamarbeit</a:t>
            </a:r>
            <a:br>
              <a:rPr lang="de-AT"/>
            </a:br>
            <a:r>
              <a:rPr lang="de-AT"/>
              <a:t>→ Orientierung</a:t>
            </a:r>
            <a:br>
              <a:rPr lang="de-AT"/>
            </a:br>
            <a:r>
              <a:rPr lang="de-AT"/>
              <a:t>→ weniger Missverständnisse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Klarheit durch Strukturen</a:t>
            </a:r>
            <a:endParaRPr lang="de-AT" b="1"/>
          </a:p>
          <a:p>
            <a:pPr>
              <a:buNone/>
            </a:pPr>
            <a:r>
              <a:rPr lang="de-AT"/>
              <a:t>→ Entlastung</a:t>
            </a:r>
            <a:br>
              <a:rPr lang="de-AT"/>
            </a:br>
            <a:r>
              <a:rPr lang="de-AT"/>
              <a:t>→ Verlässlichkeit</a:t>
            </a:r>
            <a:br>
              <a:rPr lang="de-AT"/>
            </a:br>
            <a:r>
              <a:rPr lang="de-AT"/>
              <a:t>→ Professionalität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Mehraufwand anfangs</a:t>
            </a:r>
            <a:endParaRPr lang="de-AT" b="1"/>
          </a:p>
          <a:p>
            <a:pPr>
              <a:buNone/>
            </a:pPr>
            <a:r>
              <a:rPr lang="de-AT"/>
              <a:t>→ glaubwürdig</a:t>
            </a:r>
            <a:br>
              <a:rPr lang="de-AT"/>
            </a:br>
            <a:r>
              <a:rPr lang="de-AT"/>
              <a:t>→ realistisch</a:t>
            </a:r>
          </a:p>
          <a:p>
            <a:pPr>
              <a:buNone/>
            </a:pPr>
            <a:r>
              <a:rPr lang="de-AT" b="1"/>
              <a:t>🟢 </a:t>
            </a:r>
            <a:r>
              <a:rPr lang="de-AT" b="1" i="1"/>
              <a:t>Professionalisierung langfristig</a:t>
            </a:r>
            <a:endParaRPr lang="de-AT" b="1"/>
          </a:p>
          <a:p>
            <a:pPr>
              <a:buNone/>
            </a:pPr>
            <a:r>
              <a:rPr lang="de-AT"/>
              <a:t>→ Entwicklung</a:t>
            </a:r>
            <a:br>
              <a:rPr lang="de-AT"/>
            </a:br>
            <a:r>
              <a:rPr lang="de-AT"/>
              <a:t>→ Nachhaltigkeit</a:t>
            </a:r>
          </a:p>
          <a:p>
            <a:r>
              <a:rPr lang="de-DE"/>
              <a:t>Das ist machbar – aber nicht nebenbei.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582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Transparenz</a:t>
            </a:r>
            <a:endParaRPr lang="de-DE" b="1"/>
          </a:p>
          <a:p>
            <a:pPr>
              <a:buNone/>
            </a:pPr>
            <a:r>
              <a:rPr lang="de-DE"/>
              <a:t>→ Eltern wissen, worum es geht</a:t>
            </a:r>
            <a:br>
              <a:rPr lang="de-DE"/>
            </a:br>
            <a:r>
              <a:rPr lang="de-DE"/>
              <a:t>→ Nachvollziehbarkeit statt Überraschung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Vertrauen</a:t>
            </a:r>
            <a:endParaRPr lang="de-DE" b="1"/>
          </a:p>
          <a:p>
            <a:pPr>
              <a:buNone/>
            </a:pPr>
            <a:r>
              <a:rPr lang="de-DE"/>
              <a:t>→ Schule wird als verlässlicher Rahmen erlebt</a:t>
            </a:r>
            <a:br>
              <a:rPr lang="de-DE"/>
            </a:br>
            <a:r>
              <a:rPr lang="de-DE"/>
              <a:t>→ kein Kontrollbedürfnis, sondern Kooperation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positive Rückmeldungen</a:t>
            </a:r>
            <a:endParaRPr lang="de-DE" b="1"/>
          </a:p>
          <a:p>
            <a:pPr>
              <a:buNone/>
            </a:pPr>
            <a:r>
              <a:rPr lang="de-DE"/>
              <a:t>→ ohne Quantifizierung</a:t>
            </a:r>
            <a:br>
              <a:rPr lang="de-DE"/>
            </a:br>
            <a:r>
              <a:rPr lang="de-DE"/>
              <a:t>→ ohne Zitate</a:t>
            </a:r>
            <a:br>
              <a:rPr lang="de-DE"/>
            </a:br>
            <a:r>
              <a:rPr lang="de-DE"/>
              <a:t>→ ohne Verallgemeinerung</a:t>
            </a:r>
          </a:p>
          <a:p>
            <a:pPr>
              <a:buNone/>
            </a:pPr>
            <a:r>
              <a:rPr lang="de-DE" b="1"/>
              <a:t>🟢 </a:t>
            </a:r>
            <a:r>
              <a:rPr lang="de-DE" b="1" i="1"/>
              <a:t>Kinder werden selbstständiger &amp; sprachfähiger</a:t>
            </a:r>
            <a:endParaRPr lang="de-DE" b="1"/>
          </a:p>
          <a:p>
            <a:pPr>
              <a:buNone/>
            </a:pPr>
            <a:r>
              <a:rPr lang="de-DE"/>
              <a:t>→ Beobachtungen, keine Leistungsversprechen</a:t>
            </a:r>
            <a:br>
              <a:rPr lang="de-DE"/>
            </a:br>
            <a:r>
              <a:rPr lang="de-DE"/>
              <a:t>→ Wirkung im Alltag sichtbar</a:t>
            </a:r>
          </a:p>
          <a:p>
            <a:r>
              <a:rPr lang="de-DE"/>
              <a:t>Eltern sind Teil des Prozesses – nicht Zielgruppe einer Überzeugungsarbeit.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648F-E251-4FDE-ADF9-DFC2A84C9786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273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4B910-C70B-CB66-F84F-54589E14B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E6522F-3CB2-637A-F2AC-AEAE49E4E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5656D0-99FD-8B46-72D7-2F8BEB6E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F9A72A-E125-8586-5719-646516E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F628DA-E453-7CDA-924E-13D682CD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304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FFDE8-A792-7755-8EF6-E979D1EF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C75979-FD7E-96E3-50BD-AF63B954A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C14DB7-B6D5-C267-D452-31A7D5DA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CD1A34-4530-4F74-4992-532B78A7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31CE6A-9C09-BF2D-1FCC-CC6348BF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883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1ADCD4E-636C-9C84-2509-C2520FAF4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E6630A-DBE5-961E-C97D-B9B299C72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AA271E-F440-916D-B405-75D6FB30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9D315-287B-EF1C-A0B0-B70C2D0A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2EA71-4CD7-4C5E-AB88-F63D8B6A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062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7E0E4-5884-4F8D-59C6-B194F546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8CBA2F-80F9-877F-EEC5-3AF24BFD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A3BDEB-0D30-814B-AB3A-D20867FC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AE5B09-1FCB-6ACC-E231-519F95C3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97F857-0AE5-A3C1-0049-02960D65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65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B3876-0801-A3F9-F758-4745504D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2B02ED-52DE-75E9-00C3-2D2916423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25EA15-90C5-FB68-3939-37CF2481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3C336F-C6D2-76B9-D6A9-213B36FE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9E750D-3E49-933F-D6E2-846ED198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374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236CC-4916-00FD-5EFA-2B2FDA47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9139F2-56FC-5DA0-A580-558BD1D99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DA13B2-F3F1-ECF4-3DDC-CC44FC4B0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519BBB-BB95-572D-E25C-B271053A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D28243-FD4A-FD68-8973-8042647A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E1CFEA-3117-71A3-4023-200CC93A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659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AD60C-731A-4E30-4250-C83B8494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EBAB89-FCD5-B6F3-399E-AFCD2B844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A6137A-1484-7271-63F9-C1FD41E5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240EB5-F13D-DD93-80BC-D24E8475D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45A310-4BFF-EFFB-88AA-6EAFBC841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F8581DE-603C-6169-95EC-25468573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858D1EF-B4A1-A0E9-3D17-34547FE0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32F651-E1DF-339D-5183-FD1D5B77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489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3E2CA-68DE-4CF4-4D4D-8DC44E17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B739C4-8A1F-6DDD-D5B1-FF5C99817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7585E1E-C120-3081-CFA7-9A79DB15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B06CD4-B64B-25F4-86CD-E00764A6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325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B4CB705-26FA-919A-16C0-19BF6E9A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5A07C0-55DF-717C-548F-BFA8EBA9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755A4-A5BF-9F37-A669-F2E8EFDC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562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EEFEA-C48B-A0F3-E61C-0A387FCE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0CD045-EEF2-E18C-CAC5-48CC3E9F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AF0CF3-FA6F-7633-A992-187246C9F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3F0811-A6D4-6BB2-FA5B-0D4630DB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FC2431-EC57-68C0-08A2-FCF16FB3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9E959E-F992-50B2-1639-0291313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775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DA1FA-799D-D297-8913-E3C7333D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5AEB93-84AE-616A-42C1-3A929622E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F403CD-1E93-68D9-5359-2EE1234B9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6CAD0D-C075-7FFD-26AD-3336D7E5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F977C2-ED68-D463-84C8-54AC5B2C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E17B34-FA62-57AE-B35B-CB45E106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001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F18F7D-77CC-581D-0BEA-9D4B9DEC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8B7B2-7813-D68B-8E4A-E375E2A8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9987AE-85DB-6049-9476-597EF640C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0C1C3D-B561-4360-8496-3C969614B6C8}" type="datetimeFigureOut">
              <a:rPr lang="de-AT" smtClean="0"/>
              <a:t>14.01.2026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78018E-25DA-81E9-8FB7-1C16D43DA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3207D9-720F-45BF-3C19-47EAA787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CFE18-1850-4B0A-9D6D-7D2272E8606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243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4D00DC9-0B07-2862-98F8-6C2166A1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3248" y="-11066"/>
            <a:ext cx="9158752" cy="6869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251D67F-AE64-0839-2CAD-7B6CB57A09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0" b="89694" l="375" r="99875">
                        <a14:foregroundMark x1="50375" y1="38719" x2="39000" y2="16992"/>
                        <a14:foregroundMark x1="39000" y1="16992" x2="34046" y2="17828"/>
                        <a14:foregroundMark x1="12048" y1="28243" x2="11875" y2="28134"/>
                        <a14:foregroundMark x1="12887" y1="28778" x2="12048" y2="28243"/>
                        <a14:foregroundMark x1="8601" y1="18060" x2="4000" y2="3900"/>
                        <a14:foregroundMark x1="11875" y1="28134" x2="10543" y2="24035"/>
                        <a14:foregroundMark x1="4000" y1="3900" x2="375" y2="5850"/>
                        <a14:foregroundMark x1="87250" y1="34262" x2="93625" y2="28691"/>
                        <a14:foregroundMark x1="93625" y1="28691" x2="99625" y2="34540"/>
                        <a14:foregroundMark x1="99625" y1="34540" x2="99875" y2="34819"/>
                        <a14:foregroundMark x1="625" y1="69638" x2="18000" y2="69916"/>
                        <a14:foregroundMark x1="18000" y1="69916" x2="13125" y2="46797"/>
                        <a14:foregroundMark x1="13125" y1="46797" x2="2875" y2="40947"/>
                        <a14:foregroundMark x1="2875" y1="40947" x2="2875" y2="40947"/>
                        <a14:foregroundMark x1="14500" y1="72423" x2="24750" y2="79387"/>
                        <a14:foregroundMark x1="24750" y1="79387" x2="47375" y2="80223"/>
                        <a14:foregroundMark x1="47375" y1="80223" x2="48500" y2="65181"/>
                        <a14:foregroundMark x1="48500" y1="65181" x2="25250" y2="55989"/>
                        <a14:foregroundMark x1="42875" y1="71588" x2="50375" y2="74373"/>
                        <a14:foregroundMark x1="50375" y1="74373" x2="67250" y2="71588"/>
                        <a14:foregroundMark x1="67250" y1="71588" x2="72500" y2="60724"/>
                        <a14:foregroundMark x1="72500" y1="60724" x2="64000" y2="52925"/>
                        <a14:foregroundMark x1="64000" y1="52925" x2="60750" y2="52646"/>
                        <a14:foregroundMark x1="59000" y1="76602" x2="65375" y2="77716"/>
                        <a14:foregroundMark x1="65375" y1="77716" x2="92375" y2="73259"/>
                        <a14:foregroundMark x1="92375" y1="73259" x2="96500" y2="61003"/>
                        <a14:foregroundMark x1="96500" y1="61003" x2="81250" y2="53760"/>
                        <a14:foregroundMark x1="81250" y1="53760" x2="78875" y2="54318"/>
                        <a14:foregroundMark x1="95500" y1="63231" x2="99625" y2="51253"/>
                        <a14:foregroundMark x1="31750" y1="32312" x2="26750" y2="22006"/>
                        <a14:foregroundMark x1="26750" y1="22006" x2="20250" y2="26184"/>
                        <a14:foregroundMark x1="20250" y1="26184" x2="17750" y2="38997"/>
                        <a14:backgroundMark x1="8875" y1="17270" x2="16375" y2="22006"/>
                        <a14:backgroundMark x1="16375" y1="22006" x2="19500" y2="15042"/>
                        <a14:backgroundMark x1="16819" y1="28921" x2="12625" y2="37047"/>
                        <a14:backgroundMark x1="12625" y1="37047" x2="12875" y2="23120"/>
                        <a14:backgroundMark x1="12875" y1="23120" x2="13000" y2="22563"/>
                        <a14:backgroundMark x1="20178" y1="20504" x2="21250" y2="15042"/>
                        <a14:backgroundMark x1="19243" y1="25264" x2="19491" y2="24002"/>
                        <a14:backgroundMark x1="19310" y1="23482" x2="18960" y2="25005"/>
                        <a14:backgroundMark x1="21250" y1="15042" x2="19963" y2="20642"/>
                        <a14:backgroundMark x1="27148" y1="19560" x2="27375" y2="19499"/>
                        <a14:backgroundMark x1="26005" y1="19865" x2="26319" y2="19781"/>
                        <a14:backgroundMark x1="27375" y1="19499" x2="32250" y2="28691"/>
                        <a14:backgroundMark x1="32250" y1="28691" x2="33750" y2="16156"/>
                        <a14:backgroundMark x1="27125" y1="15599" x2="33250" y2="20056"/>
                        <a14:backgroundMark x1="33250" y1="20056" x2="25750" y2="15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1" y="4219052"/>
            <a:ext cx="7620000" cy="341947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6CFE94D-C44B-F7BA-CFF5-CD2592F2C0EF}"/>
              </a:ext>
            </a:extLst>
          </p:cNvPr>
          <p:cNvSpPr/>
          <p:nvPr/>
        </p:nvSpPr>
        <p:spPr>
          <a:xfrm>
            <a:off x="0" y="-11066"/>
            <a:ext cx="4663440" cy="686906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A1B3A2-19B2-5F6B-A254-2959A3B836A0}"/>
              </a:ext>
            </a:extLst>
          </p:cNvPr>
          <p:cNvSpPr/>
          <p:nvPr/>
        </p:nvSpPr>
        <p:spPr>
          <a:xfrm>
            <a:off x="0" y="-22132"/>
            <a:ext cx="12428221" cy="68690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tx2"/>
              </a:gs>
              <a:gs pos="94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A52558F-8A65-BBD5-6E30-80B139935BCE}"/>
              </a:ext>
            </a:extLst>
          </p:cNvPr>
          <p:cNvSpPr txBox="1"/>
          <p:nvPr/>
        </p:nvSpPr>
        <p:spPr>
          <a:xfrm>
            <a:off x="2129790" y="3423466"/>
            <a:ext cx="8168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>
                <a:ln>
                  <a:gradFill flip="none" rotWithShape="1">
                    <a:gsLst>
                      <a:gs pos="38000">
                        <a:schemeClr val="accent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solidFill>
                  <a:schemeClr val="bg1"/>
                </a:solidFill>
              </a:rPr>
              <a:t>PVS </a:t>
            </a:r>
            <a:r>
              <a:rPr lang="de-DE" sz="8800" b="1" err="1">
                <a:ln>
                  <a:gradFill flip="none" rotWithShape="1">
                    <a:gsLst>
                      <a:gs pos="38000">
                        <a:schemeClr val="accent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solidFill>
                  <a:schemeClr val="bg1"/>
                </a:solidFill>
              </a:rPr>
              <a:t>Josefinum</a:t>
            </a:r>
            <a:endParaRPr lang="de-AT" sz="8800" b="1">
              <a:ln>
                <a:gradFill flip="none" rotWithShape="1">
                  <a:gsLst>
                    <a:gs pos="38000">
                      <a:schemeClr val="accent1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4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CD617E-536A-9A71-15D8-9746A8BE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Perspektive des Kollegiums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26" name="Inhaltsplatzhalter 2">
            <a:extLst>
              <a:ext uri="{FF2B5EF4-FFF2-40B4-BE49-F238E27FC236}">
                <a16:creationId xmlns:a16="http://schemas.microsoft.com/office/drawing/2014/main" id="{E01C0621-FFA1-1567-FD4B-8B251353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49069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07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28729-A5D0-4E02-DB0B-E469BCA8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Perspektiven der Eltern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F596118-77BB-8588-0D73-2395CCF30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03467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77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0F514A-B6BE-A564-3C4F-506D3383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Herausforderungen &amp; Lernmomente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21" name="Inhaltsplatzhalter 2">
            <a:extLst>
              <a:ext uri="{FF2B5EF4-FFF2-40B4-BE49-F238E27FC236}">
                <a16:creationId xmlns:a16="http://schemas.microsoft.com/office/drawing/2014/main" id="{F5A720CF-0A7C-435B-70A8-D67D0EA17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40728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320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DA3A6B-AF5E-427B-1D29-6719EF72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Wirkung und Nachhaltigkeit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F829E7FB-4D34-8898-F51E-1534A541D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3163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577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780EE5-EE5C-D9E6-3CEC-CEF57052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Was wir weitergeben möchten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32" name="Inhaltsplatzhalter 2">
            <a:extLst>
              <a:ext uri="{FF2B5EF4-FFF2-40B4-BE49-F238E27FC236}">
                <a16:creationId xmlns:a16="http://schemas.microsoft.com/office/drawing/2014/main" id="{BDD19496-3E40-94C2-827D-17171EFFE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78597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217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6F6913-E70E-9F3C-463F-5E5ECEBF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Kinderrechte wirken dort, wo sie gelebt werden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E05DD44-F5BC-7747-0745-7FAFAC153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22575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448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F07B6D9-4E88-D824-8C87-AD9E8D57A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213" b="5415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32B563-A429-490C-178E-E652EDDC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de-DE" sz="4000">
                <a:solidFill>
                  <a:srgbClr val="FFFFFF"/>
                </a:solidFill>
              </a:rPr>
              <a:t>Warum Kinderrechte?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58EA8A5-8849-84CD-391A-68E8D96227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63617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43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311BCE-FED4-6FC9-2852-1207C954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de-DE" sz="2800">
                <a:solidFill>
                  <a:srgbClr val="FFFFFF"/>
                </a:solidFill>
              </a:rPr>
              <a:t>Unser Weg zur Kinderrechteschule</a:t>
            </a:r>
            <a:endParaRPr lang="de-AT" sz="28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83C43E1B-26B4-AA8A-3ACC-8BA79AF539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83285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328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654541-6FCE-CB6D-D60D-94CF2B46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Unser Orientierungsmodell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3D79C0C-A22E-C24B-D164-02A05E09B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60547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9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866296-4217-3D3A-4DEB-2084CD70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Partizipation als Schlüssel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D16ADB05-D8C0-A6C8-9AF3-F2D2F083B5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22269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707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155E7-2E15-7811-3A8C-0528A0A9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Umsetzung im Unterricht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EC50654-655A-FF8B-7444-B48FABEC8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08802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104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BFD5FB-0A6B-FD8B-1D3B-B9829673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Projekte als Teil der Umsetzung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71FA00E0-0CC4-BD72-9B93-DB57779895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5086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39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9D8ACD-DDF5-E7F6-0668-EE7AA5C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Partizipation im Schulalltag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73607DE-F47C-8DAC-E21C-056A2664C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55774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626CC3D-D16C-3985-B393-706742A5C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668" y="143300"/>
            <a:ext cx="4572396" cy="60965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C091B3-06B2-19B1-7FF9-575E21730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59" y="1479600"/>
            <a:ext cx="8779915" cy="49427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D36390-60AB-77E0-CA3C-F4EF090D4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628" y="513796"/>
            <a:ext cx="7411639" cy="55606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02FDDE3-3C17-6F39-F434-7B4FB5EEDB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125892"/>
            <a:ext cx="8328515" cy="62485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38ACE5-5D1A-CB9C-87AA-4649F7D3E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6366" y="965916"/>
            <a:ext cx="7134484" cy="5352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C837DB2-41EE-F1E6-D695-74B93E8BB2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1474" y="876456"/>
            <a:ext cx="7578113" cy="5688610"/>
          </a:xfrm>
          <a:prstGeom prst="rect">
            <a:avLst/>
          </a:prstGeom>
        </p:spPr>
      </p:pic>
      <p:pic>
        <p:nvPicPr>
          <p:cNvPr id="14" name="Grafik 13" descr="Ein Bild, das Text, Zahl, Schrift, Notenblätter enthält.&#10;&#10;KI-generierte Inhalte können fehlerhaft sein.">
            <a:extLst>
              <a:ext uri="{FF2B5EF4-FFF2-40B4-BE49-F238E27FC236}">
                <a16:creationId xmlns:a16="http://schemas.microsoft.com/office/drawing/2014/main" id="{BE997565-6955-C3A1-97A1-D6B0AE1C3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8840" y="0"/>
            <a:ext cx="482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BBC505-A56B-0973-55B0-27C734A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Perspektive der Kinder</a:t>
            </a:r>
            <a:endParaRPr lang="de-AT" sz="4000">
              <a:solidFill>
                <a:srgbClr val="FFFFFF"/>
              </a:solidFill>
            </a:endParaRPr>
          </a:p>
        </p:txBody>
      </p:sp>
      <p:graphicFrame>
        <p:nvGraphicFramePr>
          <p:cNvPr id="21" name="Inhaltsplatzhalter 2">
            <a:extLst>
              <a:ext uri="{FF2B5EF4-FFF2-40B4-BE49-F238E27FC236}">
                <a16:creationId xmlns:a16="http://schemas.microsoft.com/office/drawing/2014/main" id="{D3E0203F-4151-FB1E-D53F-C20CF5EC11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19392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2386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16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</vt:lpstr>
      <vt:lpstr>PowerPoint Presentation</vt:lpstr>
      <vt:lpstr>Warum Kinderrechte?</vt:lpstr>
      <vt:lpstr>Unser Weg zur Kinderrechteschule</vt:lpstr>
      <vt:lpstr>Unser Orientierungsmodell</vt:lpstr>
      <vt:lpstr>Partizipation als Schlüssel</vt:lpstr>
      <vt:lpstr>Umsetzung im Unterricht</vt:lpstr>
      <vt:lpstr>Projekte als Teil der Umsetzung</vt:lpstr>
      <vt:lpstr>Partizipation im Schulalltag</vt:lpstr>
      <vt:lpstr>Perspektive der Kinder</vt:lpstr>
      <vt:lpstr>Perspektive des Kollegiums</vt:lpstr>
      <vt:lpstr>Perspektiven der Eltern</vt:lpstr>
      <vt:lpstr>Herausforderungen &amp; Lernmomente</vt:lpstr>
      <vt:lpstr>Wirkung und Nachhaltigkeit</vt:lpstr>
      <vt:lpstr>Was wir weitergeben möchten</vt:lpstr>
      <vt:lpstr>Kinderrechte wirken dort, wo sie gelebt werden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Juen</dc:creator>
  <cp:revision>1</cp:revision>
  <dcterms:created xsi:type="dcterms:W3CDTF">2026-01-14T00:39:55Z</dcterms:created>
  <dcterms:modified xsi:type="dcterms:W3CDTF">2026-01-14T17:01:49Z</dcterms:modified>
</cp:coreProperties>
</file>